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46"/>
  </p:notesMasterIdLst>
  <p:sldIdLst>
    <p:sldId id="283" r:id="rId2"/>
    <p:sldId id="282" r:id="rId3"/>
    <p:sldId id="257" r:id="rId4"/>
    <p:sldId id="298" r:id="rId5"/>
    <p:sldId id="297" r:id="rId6"/>
    <p:sldId id="301" r:id="rId7"/>
    <p:sldId id="260" r:id="rId8"/>
    <p:sldId id="266" r:id="rId9"/>
    <p:sldId id="302" r:id="rId10"/>
    <p:sldId id="295" r:id="rId11"/>
    <p:sldId id="331" r:id="rId12"/>
    <p:sldId id="299" r:id="rId13"/>
    <p:sldId id="265" r:id="rId14"/>
    <p:sldId id="303" r:id="rId15"/>
    <p:sldId id="267" r:id="rId16"/>
    <p:sldId id="304" r:id="rId17"/>
    <p:sldId id="305" r:id="rId18"/>
    <p:sldId id="274" r:id="rId19"/>
    <p:sldId id="314" r:id="rId20"/>
    <p:sldId id="315" r:id="rId21"/>
    <p:sldId id="326" r:id="rId22"/>
    <p:sldId id="332" r:id="rId23"/>
    <p:sldId id="316" r:id="rId24"/>
    <p:sldId id="317" r:id="rId25"/>
    <p:sldId id="329" r:id="rId26"/>
    <p:sldId id="330" r:id="rId27"/>
    <p:sldId id="312" r:id="rId28"/>
    <p:sldId id="318" r:id="rId29"/>
    <p:sldId id="319" r:id="rId30"/>
    <p:sldId id="313" r:id="rId31"/>
    <p:sldId id="320" r:id="rId32"/>
    <p:sldId id="321" r:id="rId33"/>
    <p:sldId id="324" r:id="rId34"/>
    <p:sldId id="325" r:id="rId35"/>
    <p:sldId id="327" r:id="rId36"/>
    <p:sldId id="328" r:id="rId37"/>
    <p:sldId id="333" r:id="rId38"/>
    <p:sldId id="308" r:id="rId39"/>
    <p:sldId id="309" r:id="rId40"/>
    <p:sldId id="276" r:id="rId41"/>
    <p:sldId id="310" r:id="rId42"/>
    <p:sldId id="311" r:id="rId43"/>
    <p:sldId id="294" r:id="rId44"/>
    <p:sldId id="284" r:id="rId45"/>
  </p:sldIdLst>
  <p:sldSz cx="12192000" cy="6858000"/>
  <p:notesSz cx="6858000" cy="9144000"/>
  <p:custDataLst>
    <p:tags r:id="rId4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6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889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188" autoAdjust="0"/>
    <p:restoredTop sz="94280" autoAdjust="0"/>
  </p:normalViewPr>
  <p:slideViewPr>
    <p:cSldViewPr snapToGrid="0">
      <p:cViewPr varScale="1">
        <p:scale>
          <a:sx n="96" d="100"/>
          <a:sy n="96" d="100"/>
        </p:scale>
        <p:origin x="48" y="164"/>
      </p:cViewPr>
      <p:guideLst>
        <p:guide orient="horz" pos="2160"/>
        <p:guide pos="386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gs" Target="tags/tag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34BDF9-2A09-4CBB-B381-F8AF139321F5}" type="datetimeFigureOut">
              <a:rPr lang="zh-CN" altLang="en-US" smtClean="0"/>
              <a:t>2019/6/4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29CC7C-AADE-45E7-853F-41E62E1B5C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477738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B5ADE5-4386-4300-930B-0466BFA41FAE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EA85DD-A481-47D2-80A5-55331A69BA07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961469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DCE25F-1ABD-478E-A6CA-C13234E94B6B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8916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29CC7C-AADE-45E7-853F-41E62E1B5C32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8296031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EA85DD-A481-47D2-80A5-55331A69BA07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4475541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DCE25F-1ABD-478E-A6CA-C13234E94B6B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9439754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DCE25F-1ABD-478E-A6CA-C13234E94B6B}" type="slidenum">
              <a:rPr lang="zh-CN" altLang="en-US" smtClean="0"/>
              <a:t>15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DCE25F-1ABD-478E-A6CA-C13234E94B6B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634360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29CC7C-AADE-45E7-853F-41E62E1B5C32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9987639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DCE25F-1ABD-478E-A6CA-C13234E94B6B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369418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DCE25F-1ABD-478E-A6CA-C13234E94B6B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43371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29CC7C-AADE-45E7-853F-41E62E1B5C32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587314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DCE25F-1ABD-478E-A6CA-C13234E94B6B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8615457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DCE25F-1ABD-478E-A6CA-C13234E94B6B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880162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DCE25F-1ABD-478E-A6CA-C13234E94B6B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1068373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DCE25F-1ABD-478E-A6CA-C13234E94B6B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45035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DCE25F-1ABD-478E-A6CA-C13234E94B6B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4158989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DCE25F-1ABD-478E-A6CA-C13234E94B6B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2742904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DCE25F-1ABD-478E-A6CA-C13234E94B6B}" type="slidenum">
              <a:rPr lang="zh-CN" altLang="en-US" smtClean="0"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1454607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DCE25F-1ABD-478E-A6CA-C13234E94B6B}" type="slidenum">
              <a:rPr lang="zh-CN" altLang="en-US" smtClean="0"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416514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DCE25F-1ABD-478E-A6CA-C13234E94B6B}" type="slidenum">
              <a:rPr lang="zh-CN" altLang="en-US" smtClean="0"/>
              <a:t>28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1554139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DCE25F-1ABD-478E-A6CA-C13234E94B6B}" type="slidenum">
              <a:rPr lang="zh-CN" altLang="en-US" smtClean="0"/>
              <a:t>29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36123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29CC7C-AADE-45E7-853F-41E62E1B5C32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6785667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DCE25F-1ABD-478E-A6CA-C13234E94B6B}" type="slidenum">
              <a:rPr lang="zh-CN" altLang="en-US" smtClean="0"/>
              <a:t>30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6325549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DCE25F-1ABD-478E-A6CA-C13234E94B6B}" type="slidenum">
              <a:rPr lang="zh-CN" altLang="en-US" smtClean="0"/>
              <a:t>31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5730599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DCE25F-1ABD-478E-A6CA-C13234E94B6B}" type="slidenum">
              <a:rPr lang="zh-CN" altLang="en-US" smtClean="0"/>
              <a:t>32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713863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DCE25F-1ABD-478E-A6CA-C13234E94B6B}" type="slidenum">
              <a:rPr lang="zh-CN" altLang="en-US" smtClean="0"/>
              <a:t>33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419958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DCE25F-1ABD-478E-A6CA-C13234E94B6B}" type="slidenum">
              <a:rPr lang="zh-CN" altLang="en-US" smtClean="0"/>
              <a:t>34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407489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DCE25F-1ABD-478E-A6CA-C13234E94B6B}" type="slidenum">
              <a:rPr lang="zh-CN" altLang="en-US" smtClean="0"/>
              <a:t>35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6315221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DCE25F-1ABD-478E-A6CA-C13234E94B6B}" type="slidenum">
              <a:rPr lang="zh-CN" altLang="en-US" smtClean="0"/>
              <a:t>36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2691042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DCE25F-1ABD-478E-A6CA-C13234E94B6B}" type="slidenum">
              <a:rPr lang="zh-CN" altLang="en-US" smtClean="0"/>
              <a:t>37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4564634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29CC7C-AADE-45E7-853F-41E62E1B5C32}" type="slidenum">
              <a:rPr lang="zh-CN" altLang="en-US" smtClean="0"/>
              <a:t>38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9495971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EA85DD-A481-47D2-80A5-55331A69BA07}" type="slidenum">
              <a:rPr lang="zh-CN" altLang="en-US" smtClean="0"/>
              <a:t>39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96010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29CC7C-AADE-45E7-853F-41E62E1B5C32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490177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DCE25F-1ABD-478E-A6CA-C13234E94B6B}" type="slidenum">
              <a:rPr lang="zh-CN" altLang="en-US" smtClean="0"/>
              <a:t>40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DCE25F-1ABD-478E-A6CA-C13234E94B6B}" type="slidenum">
              <a:rPr lang="zh-CN" altLang="en-US" smtClean="0"/>
              <a:t>41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4347627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DCE25F-1ABD-478E-A6CA-C13234E94B6B}" type="slidenum">
              <a:rPr lang="zh-CN" altLang="en-US" smtClean="0"/>
              <a:t>42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EA85DD-A481-47D2-80A5-55331A69BA07}" type="slidenum">
              <a:rPr lang="zh-CN" altLang="en-US" smtClean="0"/>
              <a:t>43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8433639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B5ADE5-4386-4300-930B-0466BFA41FAE}" type="slidenum">
              <a:rPr lang="zh-CN" altLang="en-US" smtClean="0"/>
              <a:t>44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8897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EA85DD-A481-47D2-80A5-55331A69BA07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870610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EA85DD-A481-47D2-80A5-55331A69BA07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818651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29CC7C-AADE-45E7-853F-41E62E1B5C32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843166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DCE25F-1ABD-478E-A6CA-C13234E94B6B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29CC7C-AADE-45E7-853F-41E62E1B5C32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669081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12E6DF29-EB2D-427B-A13A-16DB69374F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469" b="23035"/>
          <a:stretch/>
        </p:blipFill>
        <p:spPr>
          <a:xfrm>
            <a:off x="8919919" y="4284849"/>
            <a:ext cx="3272081" cy="2573152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63143CD9-FF98-4D75-99EF-58081A3E21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780" b="6932"/>
          <a:stretch/>
        </p:blipFill>
        <p:spPr>
          <a:xfrm>
            <a:off x="9854773" y="2618385"/>
            <a:ext cx="2337227" cy="423961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E8AB564D-4A1E-4FCC-8FC5-58BC0FF06C4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340"/>
          <a:stretch/>
        </p:blipFill>
        <p:spPr>
          <a:xfrm>
            <a:off x="-27850" y="0"/>
            <a:ext cx="4609027" cy="2900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9462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0793D-7035-4B17-ACDA-F99B6AB28CA3}" type="datetimeFigureOut">
              <a:rPr lang="zh-CN" altLang="en-US" smtClean="0"/>
              <a:t>2019/6/4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B115E-E4DE-423A-A7FC-EAEC0ED6622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624822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8C57F71E-C68C-4BE7-AC5B-24EDABC752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189" b="23035"/>
          <a:stretch/>
        </p:blipFill>
        <p:spPr>
          <a:xfrm>
            <a:off x="9589979" y="4284848"/>
            <a:ext cx="2602022" cy="2573152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6526464A-886C-47F6-8735-B3409408E8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46647" b="6932"/>
          <a:stretch/>
        </p:blipFill>
        <p:spPr>
          <a:xfrm>
            <a:off x="10555959" y="2618384"/>
            <a:ext cx="1636041" cy="423961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69CC712C-AAE2-4067-8CBB-004E49BE5A4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927"/>
          <a:stretch/>
        </p:blipFill>
        <p:spPr>
          <a:xfrm>
            <a:off x="-27850" y="-1"/>
            <a:ext cx="4609027" cy="1949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7328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46555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0">
        <p15:prstTrans prst="wind"/>
      </p:transition>
    </mc:Choice>
    <mc:Fallback xmlns="">
      <p:transition spd="slow" advTm="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87587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682988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0793D-7035-4B17-ACDA-F99B6AB28CA3}" type="datetimeFigureOut">
              <a:rPr lang="zh-CN" altLang="en-US" smtClean="0"/>
              <a:t>2019/6/4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B115E-E4DE-423A-A7FC-EAEC0ED6622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694611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0793D-7035-4B17-ACDA-F99B6AB28CA3}" type="datetimeFigureOut">
              <a:rPr lang="zh-CN" altLang="en-US" smtClean="0"/>
              <a:t>2019/6/4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B115E-E4DE-423A-A7FC-EAEC0ED6622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16465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0793D-7035-4B17-ACDA-F99B6AB28CA3}" type="datetimeFigureOut">
              <a:rPr lang="zh-CN" altLang="en-US" smtClean="0"/>
              <a:t>2019/6/4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B115E-E4DE-423A-A7FC-EAEC0ED6622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84568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0793D-7035-4B17-ACDA-F99B6AB28CA3}" type="datetimeFigureOut">
              <a:rPr lang="zh-CN" altLang="en-US" smtClean="0"/>
              <a:t>2019/6/4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B115E-E4DE-423A-A7FC-EAEC0ED6622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94522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0793D-7035-4B17-ACDA-F99B6AB28CA3}" type="datetimeFigureOut">
              <a:rPr lang="zh-CN" altLang="en-US" smtClean="0"/>
              <a:t>2019/6/4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B115E-E4DE-423A-A7FC-EAEC0ED6622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55890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0793D-7035-4B17-ACDA-F99B6AB28CA3}" type="datetimeFigureOut">
              <a:rPr lang="zh-CN" altLang="en-US" smtClean="0"/>
              <a:t>2019/6/4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B115E-E4DE-423A-A7FC-EAEC0ED6622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83311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E0793D-7035-4B17-ACDA-F99B6AB28CA3}" type="datetimeFigureOut">
              <a:rPr lang="zh-CN" altLang="en-US" smtClean="0"/>
              <a:t>2019/6/4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DB115E-E4DE-423A-A7FC-EAEC0ED66220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99387446-7629-4BF0-AAEE-412CF2B2B865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649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microsoft.com/office/2007/relationships/hdphoto" Target="../media/hdphoto1.wdp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s4.sinaimg.cn/orignal/4cfe25dax819b70fc84a3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album.sina.com.cn/pic/002fiQp4zy78akW5cHr2d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40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hyperlink" Target="https://www.metmuseum.org/toah/works-of-art/66.245.1/" TargetMode="Externa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舒缓悠扬的古风背景音乐">
            <a:hlinkClick r:id="" action="ppaction://media"/>
            <a:extLst>
              <a:ext uri="{FF2B5EF4-FFF2-40B4-BE49-F238E27FC236}">
                <a16:creationId xmlns:a16="http://schemas.microsoft.com/office/drawing/2014/main" id="{5ED93806-1B5B-4667-9FF7-8DFF4348343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>
                  <p14:fade in="500" out="500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549739" y="-2035859"/>
            <a:ext cx="609600" cy="609600"/>
          </a:xfrm>
          <a:prstGeom prst="rect">
            <a:avLst/>
          </a:prstGeom>
        </p:spPr>
      </p:pic>
      <p:grpSp>
        <p:nvGrpSpPr>
          <p:cNvPr id="33" name="组合 32">
            <a:extLst>
              <a:ext uri="{FF2B5EF4-FFF2-40B4-BE49-F238E27FC236}">
                <a16:creationId xmlns:a16="http://schemas.microsoft.com/office/drawing/2014/main" id="{05606067-D62A-47DD-964C-74C8ADCF03F6}"/>
              </a:ext>
            </a:extLst>
          </p:cNvPr>
          <p:cNvGrpSpPr/>
          <p:nvPr/>
        </p:nvGrpSpPr>
        <p:grpSpPr>
          <a:xfrm>
            <a:off x="1885397" y="823579"/>
            <a:ext cx="8819631" cy="5210843"/>
            <a:chOff x="3432" y="1336"/>
            <a:chExt cx="6887" cy="4069"/>
          </a:xfrm>
        </p:grpSpPr>
        <p:pic>
          <p:nvPicPr>
            <p:cNvPr id="34" name="图片 33">
              <a:extLst>
                <a:ext uri="{FF2B5EF4-FFF2-40B4-BE49-F238E27FC236}">
                  <a16:creationId xmlns:a16="http://schemas.microsoft.com/office/drawing/2014/main" id="{D1F57347-EE36-46F8-9C82-1FE2391D94B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colorTemperature colorTemp="53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858" t="4192" r="14204" b="4879"/>
            <a:stretch>
              <a:fillRect/>
            </a:stretch>
          </p:blipFill>
          <p:spPr>
            <a:xfrm rot="5400000">
              <a:off x="4841" y="-73"/>
              <a:ext cx="4069" cy="6887"/>
            </a:xfrm>
            <a:prstGeom prst="rect">
              <a:avLst/>
            </a:prstGeom>
          </p:spPr>
        </p:pic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05F597D5-1A5E-412E-BB8F-11EB934CA2F0}"/>
                </a:ext>
              </a:extLst>
            </p:cNvPr>
            <p:cNvGrpSpPr/>
            <p:nvPr/>
          </p:nvGrpSpPr>
          <p:grpSpPr>
            <a:xfrm>
              <a:off x="4194" y="2469"/>
              <a:ext cx="5363" cy="2066"/>
              <a:chOff x="3825354" y="1678678"/>
              <a:chExt cx="4541292" cy="1750974"/>
            </a:xfrm>
          </p:grpSpPr>
          <p:grpSp>
            <p:nvGrpSpPr>
              <p:cNvPr id="36" name="组合 35">
                <a:extLst>
                  <a:ext uri="{FF2B5EF4-FFF2-40B4-BE49-F238E27FC236}">
                    <a16:creationId xmlns:a16="http://schemas.microsoft.com/office/drawing/2014/main" id="{805A9ABC-3051-4A7F-88B3-29CFF8B20000}"/>
                  </a:ext>
                </a:extLst>
              </p:cNvPr>
              <p:cNvGrpSpPr/>
              <p:nvPr/>
            </p:nvGrpSpPr>
            <p:grpSpPr>
              <a:xfrm>
                <a:off x="3825354" y="1678678"/>
                <a:ext cx="4541292" cy="45719"/>
                <a:chOff x="3821373" y="1023582"/>
                <a:chExt cx="4541292" cy="45719"/>
              </a:xfrm>
            </p:grpSpPr>
            <p:cxnSp>
              <p:nvCxnSpPr>
                <p:cNvPr id="42" name="直接连接符 41">
                  <a:extLst>
                    <a:ext uri="{FF2B5EF4-FFF2-40B4-BE49-F238E27FC236}">
                      <a16:creationId xmlns:a16="http://schemas.microsoft.com/office/drawing/2014/main" id="{8590BCA0-BB39-457F-BFA6-194B4E7FFD00}"/>
                    </a:ext>
                  </a:extLst>
                </p:cNvPr>
                <p:cNvCxnSpPr/>
                <p:nvPr/>
              </p:nvCxnSpPr>
              <p:spPr>
                <a:xfrm>
                  <a:off x="3821373" y="1037230"/>
                  <a:ext cx="2150660" cy="0"/>
                </a:xfrm>
                <a:prstGeom prst="line">
                  <a:avLst/>
                </a:prstGeom>
                <a:ln>
                  <a:solidFill>
                    <a:srgbClr val="6B3833">
                      <a:alpha val="50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3" name="椭圆 42">
                  <a:extLst>
                    <a:ext uri="{FF2B5EF4-FFF2-40B4-BE49-F238E27FC236}">
                      <a16:creationId xmlns:a16="http://schemas.microsoft.com/office/drawing/2014/main" id="{CE083991-5503-41B9-84BD-EC68ABAE6B3C}"/>
                    </a:ext>
                  </a:extLst>
                </p:cNvPr>
                <p:cNvSpPr/>
                <p:nvPr/>
              </p:nvSpPr>
              <p:spPr>
                <a:xfrm>
                  <a:off x="6081214" y="1023582"/>
                  <a:ext cx="45719" cy="45719"/>
                </a:xfrm>
                <a:prstGeom prst="ellipse">
                  <a:avLst/>
                </a:prstGeom>
                <a:solidFill>
                  <a:srgbClr val="6B38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400">
                    <a:latin typeface="zihun71hao-yushoujinshu" panose="00000500000000000000" pitchFamily="2" charset="-122"/>
                    <a:ea typeface="zihun71hao-yushoujinshu" panose="00000500000000000000" pitchFamily="2" charset="-122"/>
                    <a:sym typeface="zihun71hao-yushoujinshu" panose="00000500000000000000" pitchFamily="2" charset="-122"/>
                  </a:endParaRPr>
                </a:p>
              </p:txBody>
            </p:sp>
            <p:cxnSp>
              <p:nvCxnSpPr>
                <p:cNvPr id="44" name="直接连接符 43">
                  <a:extLst>
                    <a:ext uri="{FF2B5EF4-FFF2-40B4-BE49-F238E27FC236}">
                      <a16:creationId xmlns:a16="http://schemas.microsoft.com/office/drawing/2014/main" id="{8FCF6FBB-1A27-4655-9781-9E1F7FF3217A}"/>
                    </a:ext>
                  </a:extLst>
                </p:cNvPr>
                <p:cNvCxnSpPr/>
                <p:nvPr/>
              </p:nvCxnSpPr>
              <p:spPr>
                <a:xfrm>
                  <a:off x="6212005" y="1039505"/>
                  <a:ext cx="2150660" cy="0"/>
                </a:xfrm>
                <a:prstGeom prst="line">
                  <a:avLst/>
                </a:prstGeom>
                <a:ln>
                  <a:solidFill>
                    <a:srgbClr val="6B3833">
                      <a:alpha val="50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7" name="组合 36">
                <a:extLst>
                  <a:ext uri="{FF2B5EF4-FFF2-40B4-BE49-F238E27FC236}">
                    <a16:creationId xmlns:a16="http://schemas.microsoft.com/office/drawing/2014/main" id="{4A81028B-88B8-4E61-A145-34B9BC6B09CB}"/>
                  </a:ext>
                </a:extLst>
              </p:cNvPr>
              <p:cNvGrpSpPr/>
              <p:nvPr/>
            </p:nvGrpSpPr>
            <p:grpSpPr>
              <a:xfrm>
                <a:off x="3825354" y="3209503"/>
                <a:ext cx="4541292" cy="45719"/>
                <a:chOff x="3821373" y="1023582"/>
                <a:chExt cx="4541292" cy="45719"/>
              </a:xfrm>
            </p:grpSpPr>
            <p:cxnSp>
              <p:nvCxnSpPr>
                <p:cNvPr id="39" name="直接连接符 38">
                  <a:extLst>
                    <a:ext uri="{FF2B5EF4-FFF2-40B4-BE49-F238E27FC236}">
                      <a16:creationId xmlns:a16="http://schemas.microsoft.com/office/drawing/2014/main" id="{3F5B45FB-25CC-464C-8E55-1A0DE2DBE6E8}"/>
                    </a:ext>
                  </a:extLst>
                </p:cNvPr>
                <p:cNvCxnSpPr/>
                <p:nvPr/>
              </p:nvCxnSpPr>
              <p:spPr>
                <a:xfrm>
                  <a:off x="3821373" y="1037230"/>
                  <a:ext cx="2150660" cy="0"/>
                </a:xfrm>
                <a:prstGeom prst="line">
                  <a:avLst/>
                </a:prstGeom>
                <a:ln>
                  <a:solidFill>
                    <a:srgbClr val="6B3833">
                      <a:alpha val="50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0" name="椭圆 39">
                  <a:extLst>
                    <a:ext uri="{FF2B5EF4-FFF2-40B4-BE49-F238E27FC236}">
                      <a16:creationId xmlns:a16="http://schemas.microsoft.com/office/drawing/2014/main" id="{F2F05183-D426-4121-9F6B-21ECEC665F50}"/>
                    </a:ext>
                  </a:extLst>
                </p:cNvPr>
                <p:cNvSpPr/>
                <p:nvPr/>
              </p:nvSpPr>
              <p:spPr>
                <a:xfrm>
                  <a:off x="6081214" y="1023582"/>
                  <a:ext cx="45719" cy="45719"/>
                </a:xfrm>
                <a:prstGeom prst="ellipse">
                  <a:avLst/>
                </a:prstGeom>
                <a:solidFill>
                  <a:srgbClr val="6B38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400">
                    <a:latin typeface="zihun71hao-yushoujinshu" panose="00000500000000000000" pitchFamily="2" charset="-122"/>
                    <a:ea typeface="zihun71hao-yushoujinshu" panose="00000500000000000000" pitchFamily="2" charset="-122"/>
                    <a:sym typeface="zihun71hao-yushoujinshu" panose="00000500000000000000" pitchFamily="2" charset="-122"/>
                  </a:endParaRPr>
                </a:p>
              </p:txBody>
            </p:sp>
            <p:cxnSp>
              <p:nvCxnSpPr>
                <p:cNvPr id="41" name="直接连接符 40">
                  <a:extLst>
                    <a:ext uri="{FF2B5EF4-FFF2-40B4-BE49-F238E27FC236}">
                      <a16:creationId xmlns:a16="http://schemas.microsoft.com/office/drawing/2014/main" id="{6A50DF78-C350-4D94-8DAB-2654591B8B7E}"/>
                    </a:ext>
                  </a:extLst>
                </p:cNvPr>
                <p:cNvCxnSpPr/>
                <p:nvPr/>
              </p:nvCxnSpPr>
              <p:spPr>
                <a:xfrm>
                  <a:off x="6212005" y="1039505"/>
                  <a:ext cx="2150660" cy="0"/>
                </a:xfrm>
                <a:prstGeom prst="line">
                  <a:avLst/>
                </a:prstGeom>
                <a:ln>
                  <a:solidFill>
                    <a:srgbClr val="6B3833">
                      <a:alpha val="50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8" name="文本框 37">
                <a:extLst>
                  <a:ext uri="{FF2B5EF4-FFF2-40B4-BE49-F238E27FC236}">
                    <a16:creationId xmlns:a16="http://schemas.microsoft.com/office/drawing/2014/main" id="{E7E11FF8-852A-4A6F-B631-81A4CE400F7E}"/>
                  </a:ext>
                </a:extLst>
              </p:cNvPr>
              <p:cNvSpPr txBox="1"/>
              <p:nvPr/>
            </p:nvSpPr>
            <p:spPr>
              <a:xfrm>
                <a:off x="4384443" y="1902327"/>
                <a:ext cx="3936483" cy="152732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zh-CN" altLang="zh-CN" sz="3600" dirty="0">
                    <a:solidFill>
                      <a:schemeClr val="bg1"/>
                    </a:solidFill>
                    <a:latin typeface="KaiTi" panose="02010609060101010101" pitchFamily="49" charset="-122"/>
                    <a:ea typeface="KaiTi" panose="02010609060101010101" pitchFamily="49" charset="-122"/>
                  </a:rPr>
                  <a:t>如何写一封得体的信？</a:t>
                </a:r>
              </a:p>
              <a:p>
                <a:r>
                  <a:rPr lang="en-US" altLang="zh-CN" sz="3600" dirty="0">
                    <a:solidFill>
                      <a:schemeClr val="bg1"/>
                    </a:solidFill>
                    <a:latin typeface="KaiTi" panose="02010609060101010101" pitchFamily="49" charset="-122"/>
                    <a:ea typeface="KaiTi" panose="02010609060101010101" pitchFamily="49" charset="-122"/>
                  </a:rPr>
                  <a:t>     </a:t>
                </a:r>
                <a:r>
                  <a:rPr lang="zh-CN" altLang="zh-CN" sz="3600" dirty="0">
                    <a:solidFill>
                      <a:schemeClr val="bg1"/>
                    </a:solidFill>
                    <a:latin typeface="KaiTi" panose="02010609060101010101" pitchFamily="49" charset="-122"/>
                    <a:ea typeface="KaiTi" panose="02010609060101010101" pitchFamily="49" charset="-122"/>
                  </a:rPr>
                  <a:t>——尺牍与书信</a:t>
                </a:r>
                <a:endParaRPr lang="en-US" altLang="zh-CN" sz="3600" dirty="0">
                  <a:solidFill>
                    <a:schemeClr val="bg1"/>
                  </a:solidFill>
                  <a:latin typeface="KaiTi" panose="02010609060101010101" pitchFamily="49" charset="-122"/>
                  <a:ea typeface="KaiTi" panose="02010609060101010101" pitchFamily="49" charset="-122"/>
                </a:endParaRPr>
              </a:p>
              <a:p>
                <a:r>
                  <a:rPr lang="zh-CN" altLang="en-US" sz="3600" dirty="0">
                    <a:solidFill>
                      <a:schemeClr val="bg1"/>
                    </a:solidFill>
                    <a:latin typeface="KaiTi" panose="02010609060101010101" pitchFamily="49" charset="-122"/>
                    <a:ea typeface="KaiTi" panose="02010609060101010101" pitchFamily="49" charset="-122"/>
                  </a:rPr>
                  <a:t>                  </a:t>
                </a:r>
                <a:r>
                  <a:rPr lang="zh-CN" altLang="en-US" sz="3200" dirty="0">
                    <a:solidFill>
                      <a:schemeClr val="bg1"/>
                    </a:solidFill>
                    <a:latin typeface="KaiTi" panose="02010609060101010101" pitchFamily="49" charset="-122"/>
                    <a:ea typeface="KaiTi" panose="02010609060101010101" pitchFamily="49" charset="-122"/>
                  </a:rPr>
                  <a:t>韩水法</a:t>
                </a:r>
                <a:endParaRPr lang="zh-CN" altLang="zh-CN" sz="3200" dirty="0">
                  <a:solidFill>
                    <a:schemeClr val="bg1"/>
                  </a:solidFill>
                  <a:latin typeface="KaiTi" panose="02010609060101010101" pitchFamily="49" charset="-122"/>
                  <a:ea typeface="KaiTi" panose="02010609060101010101" pitchFamily="49" charset="-122"/>
                </a:endParaRPr>
              </a:p>
              <a:p>
                <a:pPr algn="dist"/>
                <a:endParaRPr lang="zh-CN" altLang="en-US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KaiTi" panose="02010609060101010101" pitchFamily="49" charset="-122"/>
                  <a:ea typeface="KaiTi" panose="02010609060101010101" pitchFamily="49" charset="-122"/>
                  <a:sym typeface="zihun71hao-yushoujinshu" panose="00000500000000000000" pitchFamily="2" charset="-122"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5427903" y="2341971"/>
            <a:ext cx="1131644" cy="3736582"/>
            <a:chOff x="9442787" y="1596901"/>
            <a:chExt cx="227170" cy="3736582"/>
          </a:xfrm>
        </p:grpSpPr>
        <p:sp>
          <p:nvSpPr>
            <p:cNvPr id="8" name="文本框 7"/>
            <p:cNvSpPr txBox="1"/>
            <p:nvPr/>
          </p:nvSpPr>
          <p:spPr>
            <a:xfrm>
              <a:off x="9442787" y="1596901"/>
              <a:ext cx="172995" cy="1220847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zh-CN" altLang="en-US" sz="4400" dirty="0">
                  <a:latin typeface="zihun71hao-yushoujinshu" panose="00000500000000000000" pitchFamily="2" charset="-122"/>
                  <a:ea typeface="zihun71hao-yushoujinshu" panose="00000500000000000000" pitchFamily="2" charset="-122"/>
                  <a:sym typeface="zihun71hao-yushoujinshu" panose="00000500000000000000" pitchFamily="2" charset="-122"/>
                </a:rPr>
                <a:t>名刺</a:t>
              </a:r>
            </a:p>
          </p:txBody>
        </p:sp>
        <p:cxnSp>
          <p:nvCxnSpPr>
            <p:cNvPr id="10" name="直接连接符 9"/>
            <p:cNvCxnSpPr>
              <a:cxnSpLocks/>
            </p:cNvCxnSpPr>
            <p:nvPr/>
          </p:nvCxnSpPr>
          <p:spPr>
            <a:xfrm>
              <a:off x="9669957" y="1627202"/>
              <a:ext cx="0" cy="3706281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3" name="图片 2">
            <a:extLst>
              <a:ext uri="{FF2B5EF4-FFF2-40B4-BE49-F238E27FC236}">
                <a16:creationId xmlns:a16="http://schemas.microsoft.com/office/drawing/2014/main" id="{67188B5B-235F-44BB-942F-964EF1FF27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9543"/>
            <a:ext cx="6019800" cy="6686550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F978A5BB-8DD1-45C3-B265-B8219614D995}"/>
              </a:ext>
            </a:extLst>
          </p:cNvPr>
          <p:cNvSpPr txBox="1"/>
          <p:nvPr/>
        </p:nvSpPr>
        <p:spPr>
          <a:xfrm>
            <a:off x="7209606" y="2389542"/>
            <a:ext cx="3630966" cy="1938992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zh-CN" sz="2400" dirty="0"/>
              <a:t>汉朝就广泛使用；</a:t>
            </a:r>
            <a:endParaRPr lang="en-US" altLang="zh-CN" sz="2400" dirty="0"/>
          </a:p>
          <a:p>
            <a:endParaRPr lang="en-US" altLang="zh-CN" sz="2400" dirty="0"/>
          </a:p>
          <a:p>
            <a:r>
              <a:rPr lang="zh-CN" altLang="zh-CN" sz="2400" dirty="0"/>
              <a:t>《儒林外史》；</a:t>
            </a:r>
            <a:endParaRPr lang="en-US" altLang="zh-CN" sz="2400" dirty="0"/>
          </a:p>
          <a:p>
            <a:endParaRPr lang="en-US" altLang="zh-CN" sz="2400" dirty="0"/>
          </a:p>
          <a:p>
            <a:r>
              <a:rPr lang="zh-CN" altLang="zh-CN" sz="2400" dirty="0"/>
              <a:t>名</a:t>
            </a:r>
            <a:r>
              <a:rPr lang="zh-CN" altLang="en-US" sz="2400" dirty="0"/>
              <a:t>帖</a:t>
            </a:r>
            <a:r>
              <a:rPr lang="zh-CN" altLang="zh-CN" sz="2400" dirty="0"/>
              <a:t>。</a:t>
            </a:r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527717661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870578" y="123503"/>
            <a:ext cx="3509716" cy="1140754"/>
          </a:xfrm>
          <a:prstGeom prst="rect">
            <a:avLst/>
          </a:prstGeom>
          <a:solidFill>
            <a:srgbClr val="E6E6E6">
              <a:alpha val="50000"/>
            </a:srgb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800" dirty="0">
                <a:solidFill>
                  <a:schemeClr val="tx1"/>
                </a:solidFill>
                <a:latin typeface="zihun71hao-yushoujinshu" panose="00000500000000000000" pitchFamily="2" charset="-122"/>
                <a:ea typeface="zihun71hao-yushoujinshu" panose="00000500000000000000" pitchFamily="2" charset="-122"/>
                <a:sym typeface="zihun71hao-yushoujinshu" panose="00000500000000000000" pitchFamily="2" charset="-122"/>
              </a:rPr>
              <a:t>现代名刺</a:t>
            </a:r>
            <a:endParaRPr lang="en-US" altLang="zh-CN" sz="2800" dirty="0">
              <a:solidFill>
                <a:schemeClr val="tx1"/>
              </a:solidFill>
              <a:latin typeface="zihun71hao-yushoujinshu" panose="00000500000000000000" pitchFamily="2" charset="-122"/>
              <a:ea typeface="zihun71hao-yushoujinshu" panose="00000500000000000000" pitchFamily="2" charset="-122"/>
              <a:sym typeface="zihun71hao-yushoujinshu" panose="00000500000000000000" pitchFamily="2" charset="-122"/>
            </a:endParaRP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E63E8F95-2372-4898-90FF-0E0B7C905C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34304" y="-507267"/>
            <a:ext cx="2725883" cy="1935376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EF047E39-5C59-4844-9953-59853CEBE27E}"/>
              </a:ext>
            </a:extLst>
          </p:cNvPr>
          <p:cNvSpPr txBox="1"/>
          <p:nvPr/>
        </p:nvSpPr>
        <p:spPr>
          <a:xfrm>
            <a:off x="6095999" y="453173"/>
            <a:ext cx="396294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>
                <a:ea typeface="zihun71hao-yushoujinshu" panose="00000500000000000000"/>
              </a:rPr>
              <a:t> </a:t>
            </a:r>
            <a:r>
              <a:rPr lang="zh-CN" altLang="zh-CN" sz="2400" dirty="0">
                <a:ea typeface="zihun71hao-yushoujinshu" panose="00000500000000000000"/>
              </a:rPr>
              <a:t>范源廉向蔡元培介绍梁漱溟</a:t>
            </a:r>
            <a:endParaRPr lang="zh-CN" altLang="zh-CN" sz="3200" dirty="0">
              <a:ea typeface="zihun71hao-yushoujinshu" panose="00000500000000000000"/>
            </a:endParaRPr>
          </a:p>
          <a:p>
            <a:endParaRPr lang="zh-CN" altLang="en-US" sz="3200" dirty="0">
              <a:ea typeface="zihun71hao-yushoujinshu" panose="0000050000000000000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585C5D6-93B9-480D-80FD-52A8C65483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96600" y="430314"/>
            <a:ext cx="17268604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18" name="Rectangle 9">
            <a:extLst>
              <a:ext uri="{FF2B5EF4-FFF2-40B4-BE49-F238E27FC236}">
                <a16:creationId xmlns:a16="http://schemas.microsoft.com/office/drawing/2014/main" id="{A1DC2B6D-8A14-4680-BB23-17D7AE083E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1110" y="2510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5225C9B6-1D47-49E5-A35D-66737783EDA6}"/>
              </a:ext>
            </a:extLst>
          </p:cNvPr>
          <p:cNvSpPr/>
          <p:nvPr/>
        </p:nvSpPr>
        <p:spPr>
          <a:xfrm>
            <a:off x="6095999" y="110421"/>
            <a:ext cx="3955416" cy="1140749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zihun71hao-yushoujinshu" panose="00000500000000000000" pitchFamily="2" charset="-122"/>
              <a:ea typeface="zihun71hao-yushoujinshu" panose="00000500000000000000" pitchFamily="2" charset="-122"/>
              <a:sym typeface="zihun71hao-yushoujinshu" panose="00000500000000000000" pitchFamily="2" charset="-122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5940B39F-9731-412E-8307-F254A2116A4F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44697" y="2042150"/>
            <a:ext cx="5306387" cy="40783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5ADF2A32-F7C8-4D2F-9C62-838B0B4BEF65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481959" y="2042149"/>
            <a:ext cx="5306387" cy="40783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36271460"/>
      </p:ext>
    </p:extLst>
  </p:cSld>
  <p:clrMapOvr>
    <a:masterClrMapping/>
  </p:clrMapOvr>
  <p:transition spd="slow">
    <p:circl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>
            <a:extLst>
              <a:ext uri="{FF2B5EF4-FFF2-40B4-BE49-F238E27FC236}">
                <a16:creationId xmlns:a16="http://schemas.microsoft.com/office/drawing/2014/main" id="{440A6CF5-9E10-4FA2-8288-49B2C0C97D5C}"/>
              </a:ext>
            </a:extLst>
          </p:cNvPr>
          <p:cNvGrpSpPr/>
          <p:nvPr/>
        </p:nvGrpSpPr>
        <p:grpSpPr>
          <a:xfrm rot="16200000">
            <a:off x="6309819" y="2055460"/>
            <a:ext cx="738664" cy="3226519"/>
            <a:chOff x="2905277" y="2719514"/>
            <a:chExt cx="586122" cy="2560210"/>
          </a:xfrm>
        </p:grpSpPr>
        <p:pic>
          <p:nvPicPr>
            <p:cNvPr id="22" name="图片 21">
              <a:extLst>
                <a:ext uri="{FF2B5EF4-FFF2-40B4-BE49-F238E27FC236}">
                  <a16:creationId xmlns:a16="http://schemas.microsoft.com/office/drawing/2014/main" id="{78980B75-98C0-4A85-8352-FD525C05757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chemeClr val="tx1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2981343" y="2719514"/>
              <a:ext cx="493043" cy="2560210"/>
            </a:xfrm>
            <a:prstGeom prst="rect">
              <a:avLst/>
            </a:prstGeom>
            <a:effectLst>
              <a:outerShdw blurRad="63500" sx="102000" sy="102000" algn="ctr" rotWithShape="0">
                <a:schemeClr val="bg1">
                  <a:lumMod val="50000"/>
                  <a:alpha val="40000"/>
                </a:schemeClr>
              </a:outerShdw>
            </a:effectLst>
          </p:spPr>
        </p:pic>
        <p:sp>
          <p:nvSpPr>
            <p:cNvPr id="21" name="文本框 28">
              <a:extLst>
                <a:ext uri="{FF2B5EF4-FFF2-40B4-BE49-F238E27FC236}">
                  <a16:creationId xmlns:a16="http://schemas.microsoft.com/office/drawing/2014/main" id="{8623241C-0BB2-4372-B268-A634806B7FEA}"/>
                </a:ext>
              </a:extLst>
            </p:cNvPr>
            <p:cNvSpPr txBox="1"/>
            <p:nvPr/>
          </p:nvSpPr>
          <p:spPr>
            <a:xfrm>
              <a:off x="2905277" y="3007118"/>
              <a:ext cx="586122" cy="1923333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dist"/>
              <a:r>
                <a:rPr lang="zh-CN" altLang="en-US" sz="3600" dirty="0">
                  <a:latin typeface="zihun71hao-yushoujinshu" panose="00000500000000000000" pitchFamily="2" charset="-122"/>
                  <a:ea typeface="zihun71hao-yushoujinshu" panose="00000500000000000000" pitchFamily="2" charset="-122"/>
                  <a:sym typeface="zihun71hao-yushoujinshu" panose="00000500000000000000" pitchFamily="2" charset="-122"/>
                </a:rPr>
                <a:t>性情与文采</a:t>
              </a:r>
              <a:endParaRPr lang="zh-CN" altLang="en-US" sz="4400" dirty="0">
                <a:latin typeface="zihun71hao-yushoujinshu" panose="00000500000000000000" pitchFamily="2" charset="-122"/>
                <a:ea typeface="zihun71hao-yushoujinshu" panose="00000500000000000000" pitchFamily="2" charset="-122"/>
                <a:sym typeface="zihun71hao-yushoujinshu" panose="00000500000000000000" pitchFamily="2" charset="-122"/>
              </a:endParaRPr>
            </a:p>
          </p:txBody>
        </p:sp>
      </p:grpSp>
      <p:sp>
        <p:nvSpPr>
          <p:cNvPr id="8" name="矩形 7">
            <a:extLst>
              <a:ext uri="{FF2B5EF4-FFF2-40B4-BE49-F238E27FC236}">
                <a16:creationId xmlns:a16="http://schemas.microsoft.com/office/drawing/2014/main" id="{17F39BB5-1FBC-4703-8C7D-299D050A810D}"/>
              </a:ext>
            </a:extLst>
          </p:cNvPr>
          <p:cNvSpPr/>
          <p:nvPr/>
        </p:nvSpPr>
        <p:spPr>
          <a:xfrm>
            <a:off x="3229419" y="2718967"/>
            <a:ext cx="1415772" cy="156966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9600" dirty="0">
                <a:latin typeface="zihun71hao-yushoujinshu" panose="00000500000000000000" pitchFamily="2" charset="-122"/>
                <a:ea typeface="zihun71hao-yushoujinshu" panose="00000500000000000000" pitchFamily="2" charset="-122"/>
                <a:sym typeface="zihun71hao-yushoujinshu" panose="00000500000000000000" pitchFamily="2" charset="-122"/>
              </a:rPr>
              <a:t>肆</a:t>
            </a:r>
          </a:p>
        </p:txBody>
      </p:sp>
    </p:spTree>
    <p:extLst>
      <p:ext uri="{BB962C8B-B14F-4D97-AF65-F5344CB8AC3E}">
        <p14:creationId xmlns:p14="http://schemas.microsoft.com/office/powerpoint/2010/main" val="463145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6267969" y="2661079"/>
            <a:ext cx="5109161" cy="28079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000" dirty="0">
                <a:ea typeface="zihun71hao-yushoujinshu" panose="00000500000000000000"/>
              </a:rPr>
              <a:t>“太史公牛马走司马迁，再拜言，少卿足下：</a:t>
            </a:r>
          </a:p>
          <a:p>
            <a:pPr>
              <a:lnSpc>
                <a:spcPct val="150000"/>
              </a:lnSpc>
            </a:pPr>
            <a:r>
              <a:rPr lang="zh-CN" altLang="zh-CN" sz="2000" dirty="0">
                <a:ea typeface="zihun71hao-yushoujinshu" panose="00000500000000000000"/>
              </a:rPr>
              <a:t>曩者辱赐书，教以慎于接物，推贤进士为务，意气勤勤恳恳。若望仆不相师，而用流俗人之言，仆非敢如此也……</a:t>
            </a:r>
          </a:p>
          <a:p>
            <a:pPr>
              <a:lnSpc>
                <a:spcPct val="150000"/>
              </a:lnSpc>
            </a:pPr>
            <a:r>
              <a:rPr lang="zh-CN" altLang="zh-CN" sz="2000" dirty="0">
                <a:ea typeface="zihun71hao-yushoujinshu" panose="00000500000000000000"/>
              </a:rPr>
              <a:t>……书不能悉意，略陈固陋。谨再拜。”</a:t>
            </a:r>
          </a:p>
          <a:p>
            <a:pPr>
              <a:lnSpc>
                <a:spcPct val="150000"/>
              </a:lnSpc>
            </a:pPr>
            <a:endParaRPr lang="en-US" altLang="zh-CN" sz="2000" dirty="0">
              <a:latin typeface="zihun71hao-yushoujinshu" panose="00000500000000000000" pitchFamily="2" charset="-122"/>
              <a:ea typeface="zihun71hao-yushoujinshu" panose="00000500000000000000"/>
              <a:sym typeface="zihun71hao-yushoujinshu" panose="00000500000000000000" pitchFamily="2" charset="-122"/>
            </a:endParaRPr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id="{5C6B5DE8-45AB-4179-8455-5D853B7BA15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483" b="4629"/>
          <a:stretch/>
        </p:blipFill>
        <p:spPr>
          <a:xfrm>
            <a:off x="-408939" y="332937"/>
            <a:ext cx="6504940" cy="654050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7432586" y="1768416"/>
            <a:ext cx="27799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>
                <a:latin typeface="zihun71hao-yushoujinshu" panose="00000500000000000000" pitchFamily="2" charset="-122"/>
                <a:ea typeface="zihun71hao-yushoujinshu" panose="00000500000000000000" pitchFamily="2" charset="-122"/>
                <a:sym typeface="zihun71hao-yushoujinshu" panose="00000500000000000000" pitchFamily="2" charset="-122"/>
              </a:rPr>
              <a:t>司马迁 报任安书</a:t>
            </a:r>
            <a:endParaRPr lang="zh-CN" altLang="en-US" sz="4000" dirty="0">
              <a:latin typeface="zihun71hao-yushoujinshu" panose="00000500000000000000" pitchFamily="2" charset="-122"/>
              <a:ea typeface="zihun71hao-yushoujinshu" panose="00000500000000000000" pitchFamily="2" charset="-122"/>
              <a:sym typeface="zihun71hao-yushoujinshu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36388749"/>
      </p:ext>
    </p:extLst>
  </p:cSld>
  <p:clrMapOvr>
    <a:masterClrMapping/>
  </p:clrMapOvr>
  <p:transition spd="slow">
    <p:circl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D3BE2668-8A2C-4A3F-9028-EDC6EB1F714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424"/>
          <a:stretch/>
        </p:blipFill>
        <p:spPr>
          <a:xfrm flipH="1">
            <a:off x="6096000" y="-1"/>
            <a:ext cx="6172200" cy="3741623"/>
          </a:xfrm>
          <a:prstGeom prst="rect">
            <a:avLst/>
          </a:prstGeom>
        </p:spPr>
      </p:pic>
      <p:grpSp>
        <p:nvGrpSpPr>
          <p:cNvPr id="7" name="组合 6">
            <a:extLst>
              <a:ext uri="{FF2B5EF4-FFF2-40B4-BE49-F238E27FC236}">
                <a16:creationId xmlns:a16="http://schemas.microsoft.com/office/drawing/2014/main" id="{42BA8BF7-4D70-43AC-84C0-A19E9EE7C921}"/>
              </a:ext>
            </a:extLst>
          </p:cNvPr>
          <p:cNvGrpSpPr/>
          <p:nvPr/>
        </p:nvGrpSpPr>
        <p:grpSpPr>
          <a:xfrm rot="16200000">
            <a:off x="4905027" y="1417474"/>
            <a:ext cx="637911" cy="3226519"/>
            <a:chOff x="2968210" y="2719514"/>
            <a:chExt cx="506176" cy="2560210"/>
          </a:xfrm>
        </p:grpSpPr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C61F4C52-200C-4730-836B-185113C4779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chemeClr val="tx1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2981343" y="2719514"/>
              <a:ext cx="493043" cy="2560210"/>
            </a:xfrm>
            <a:prstGeom prst="rect">
              <a:avLst/>
            </a:prstGeom>
            <a:effectLst>
              <a:outerShdw blurRad="63500" sx="102000" sy="102000" algn="ctr" rotWithShape="0">
                <a:schemeClr val="bg1">
                  <a:lumMod val="50000"/>
                  <a:alpha val="40000"/>
                </a:schemeClr>
              </a:outerShdw>
            </a:effectLst>
          </p:spPr>
        </p:pic>
        <p:sp>
          <p:nvSpPr>
            <p:cNvPr id="11" name="文本框 28">
              <a:extLst>
                <a:ext uri="{FF2B5EF4-FFF2-40B4-BE49-F238E27FC236}">
                  <a16:creationId xmlns:a16="http://schemas.microsoft.com/office/drawing/2014/main" id="{5488160B-0F03-4E97-AF5E-7A8E33746DAF}"/>
                </a:ext>
              </a:extLst>
            </p:cNvPr>
            <p:cNvSpPr txBox="1"/>
            <p:nvPr/>
          </p:nvSpPr>
          <p:spPr>
            <a:xfrm>
              <a:off x="2968210" y="3035296"/>
              <a:ext cx="488434" cy="1923333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dist"/>
              <a:r>
                <a:rPr lang="zh-CN" altLang="en-US" sz="2800" dirty="0">
                  <a:latin typeface="zihun71hao-yushoujinshu" panose="00000500000000000000" pitchFamily="2" charset="-122"/>
                  <a:ea typeface="zihun71hao-yushoujinshu" panose="00000500000000000000" pitchFamily="2" charset="-122"/>
                  <a:sym typeface="zihun71hao-yushoujinshu" panose="00000500000000000000" pitchFamily="2" charset="-122"/>
                </a:rPr>
                <a:t>苏轼的信札</a:t>
              </a:r>
              <a:endParaRPr lang="zh-CN" altLang="en-US" sz="3600" dirty="0">
                <a:latin typeface="zihun71hao-yushoujinshu" panose="00000500000000000000" pitchFamily="2" charset="-122"/>
                <a:ea typeface="zihun71hao-yushoujinshu" panose="00000500000000000000" pitchFamily="2" charset="-122"/>
                <a:sym typeface="zihun71hao-yushoujinshu" panose="00000500000000000000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46653891"/>
      </p:ext>
    </p:extLst>
  </p:cSld>
  <p:clrMapOvr>
    <a:masterClrMapping/>
  </p:clrMapOvr>
  <p:transition spd="slow">
    <p:circl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苏轼《致季常尺牍》">
            <a:hlinkClick r:id="rId3" tgtFrame="&quot;_blank&quot;"/>
            <a:extLst>
              <a:ext uri="{FF2B5EF4-FFF2-40B4-BE49-F238E27FC236}">
                <a16:creationId xmlns:a16="http://schemas.microsoft.com/office/drawing/2014/main" id="{C663CDBF-27AA-46C5-8829-B6626DD0FFF7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463" y="406963"/>
            <a:ext cx="4191000" cy="557212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E6CCBFD0-1ECB-4E53-A7CE-8B77000B688F}"/>
              </a:ext>
            </a:extLst>
          </p:cNvPr>
          <p:cNvSpPr/>
          <p:nvPr/>
        </p:nvSpPr>
        <p:spPr>
          <a:xfrm>
            <a:off x="550123" y="6059045"/>
            <a:ext cx="6096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CN" altLang="zh-CN" sz="1400" dirty="0">
                <a:ea typeface="zihun71hao-yushoujinshu" panose="00000500000000000000"/>
                <a:cs typeface="Times New Roman" panose="02020603050405020304" pitchFamily="18" charset="0"/>
              </a:rPr>
              <a:t>苏轼《致季常尺牍》，又名《一夜帖》，行书，</a:t>
            </a:r>
            <a:r>
              <a:rPr lang="en-US" altLang="zh-CN" sz="1400" dirty="0">
                <a:ea typeface="zihun71hao-yushoujinshu" panose="00000500000000000000"/>
                <a:cs typeface="Times New Roman" panose="02020603050405020304" pitchFamily="18" charset="0"/>
              </a:rPr>
              <a:t>30.3 X 48.6cm </a:t>
            </a:r>
            <a:r>
              <a:rPr lang="zh-CN" altLang="zh-CN" sz="1400" dirty="0">
                <a:ea typeface="zihun71hao-yushoujinshu" panose="00000500000000000000"/>
                <a:cs typeface="Times New Roman" panose="02020603050405020304" pitchFamily="18" charset="0"/>
              </a:rPr>
              <a:t>台北故宫博物院藏。</a:t>
            </a:r>
            <a:endParaRPr lang="zh-CN" altLang="en-US" sz="1400" dirty="0">
              <a:ea typeface="zihun71hao-yushoujinshu" panose="00000500000000000000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239E93E4-91B4-4F07-9F57-05EB837CFA43}"/>
              </a:ext>
            </a:extLst>
          </p:cNvPr>
          <p:cNvSpPr/>
          <p:nvPr/>
        </p:nvSpPr>
        <p:spPr>
          <a:xfrm>
            <a:off x="5684996" y="2315863"/>
            <a:ext cx="6096000" cy="184665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spcAft>
                <a:spcPts val="0"/>
              </a:spcAft>
            </a:pPr>
            <a:r>
              <a:rPr lang="zh-CN" altLang="zh-CN" sz="2000" kern="100" dirty="0">
                <a:latin typeface="等线" panose="02010600030101010101" pitchFamily="2" charset="-122"/>
                <a:ea typeface="zihun71hao-yushoujinshu" panose="00000500000000000000"/>
                <a:cs typeface="Times New Roman" panose="02020603050405020304" pitchFamily="18" charset="0"/>
              </a:rPr>
              <a:t>原文：“一夜寻黄居寀龙不获。方悟半月前是曹光州借去摹搨。更须一两月方取得。恐王君疑是翻悔。且告子细说与。纔取得。即纳去也。却寄团茶一饼与之。旌其好事也。軾白。季常。廿三日。”</a:t>
            </a:r>
          </a:p>
          <a:p>
            <a:pPr algn="just">
              <a:spcAft>
                <a:spcPts val="0"/>
              </a:spcAft>
            </a:pPr>
            <a:r>
              <a:rPr lang="en-US" altLang="zh-CN" kern="100" dirty="0">
                <a:latin typeface="等线" panose="02010600030101010101" pitchFamily="2" charset="-122"/>
                <a:ea typeface="zihun71hao-yushoujinshu" panose="00000500000000000000"/>
                <a:cs typeface="Times New Roman" panose="02020603050405020304" pitchFamily="18" charset="0"/>
              </a:rPr>
              <a:t> </a:t>
            </a:r>
            <a:endParaRPr lang="zh-CN" altLang="zh-CN" kern="100" dirty="0">
              <a:latin typeface="等线" panose="02010600030101010101" pitchFamily="2" charset="-122"/>
              <a:ea typeface="zihun71hao-yushoujinshu" panose="0000050000000000000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zh-CN" altLang="zh-CN" sz="1400" kern="100" dirty="0">
                <a:latin typeface="等线" panose="02010600030101010101" pitchFamily="2" charset="-122"/>
                <a:ea typeface="zihun71hao-yushoujinshu" panose="00000500000000000000"/>
                <a:cs typeface="Times New Roman" panose="02020603050405020304" pitchFamily="18" charset="0"/>
              </a:rPr>
              <a:t>注：寀 （</a:t>
            </a:r>
            <a:r>
              <a:rPr lang="en-US" altLang="zh-CN" sz="1400" kern="100" dirty="0">
                <a:latin typeface="等线" panose="02010600030101010101" pitchFamily="2" charset="-122"/>
                <a:ea typeface="zihun71hao-yushoujinshu" panose="00000500000000000000"/>
                <a:cs typeface="Times New Roman" panose="02020603050405020304" pitchFamily="18" charset="0"/>
              </a:rPr>
              <a:t>1</a:t>
            </a:r>
            <a:r>
              <a:rPr lang="zh-CN" altLang="zh-CN" sz="1400" kern="100" dirty="0">
                <a:latin typeface="等线" panose="02010600030101010101" pitchFamily="2" charset="-122"/>
                <a:ea typeface="zihun71hao-yushoujinshu" panose="00000500000000000000"/>
                <a:cs typeface="Times New Roman" panose="02020603050405020304" pitchFamily="18" charset="0"/>
              </a:rPr>
              <a:t>）</a:t>
            </a:r>
            <a:r>
              <a:rPr lang="en-US" altLang="zh-CN" sz="1400" kern="100" dirty="0">
                <a:latin typeface="等线" panose="02010600030101010101" pitchFamily="2" charset="-122"/>
                <a:ea typeface="zihun71hao-yushoujinshu" panose="00000500000000000000"/>
                <a:cs typeface="Times New Roman" panose="02020603050405020304" pitchFamily="18" charset="0"/>
              </a:rPr>
              <a:t> </a:t>
            </a:r>
            <a:r>
              <a:rPr lang="en-US" altLang="zh-CN" sz="1400" kern="100" dirty="0" err="1">
                <a:latin typeface="等线" panose="02010600030101010101" pitchFamily="2" charset="-122"/>
                <a:ea typeface="zihun71hao-yushoujinshu" panose="00000500000000000000"/>
                <a:cs typeface="Times New Roman" panose="02020603050405020304" pitchFamily="18" charset="0"/>
              </a:rPr>
              <a:t>cǎi</a:t>
            </a:r>
            <a:r>
              <a:rPr lang="en-US" altLang="zh-CN" sz="1400" kern="100" dirty="0">
                <a:latin typeface="等线" panose="02010600030101010101" pitchFamily="2" charset="-122"/>
                <a:ea typeface="zihun71hao-yushoujinshu" panose="00000500000000000000"/>
                <a:cs typeface="Times New Roman" panose="02020603050405020304" pitchFamily="18" charset="0"/>
              </a:rPr>
              <a:t> </a:t>
            </a:r>
            <a:r>
              <a:rPr lang="zh-CN" altLang="zh-CN" sz="1400" kern="100" dirty="0">
                <a:latin typeface="等线" panose="02010600030101010101" pitchFamily="2" charset="-122"/>
                <a:ea typeface="zihun71hao-yushoujinshu" panose="00000500000000000000"/>
                <a:cs typeface="Times New Roman" panose="02020603050405020304" pitchFamily="18" charset="0"/>
              </a:rPr>
              <a:t>官；（</a:t>
            </a:r>
            <a:r>
              <a:rPr lang="en-US" altLang="zh-CN" sz="1400" kern="100" dirty="0">
                <a:latin typeface="等线" panose="02010600030101010101" pitchFamily="2" charset="-122"/>
                <a:ea typeface="zihun71hao-yushoujinshu" panose="00000500000000000000"/>
                <a:cs typeface="Times New Roman" panose="02020603050405020304" pitchFamily="18" charset="0"/>
              </a:rPr>
              <a:t>2</a:t>
            </a:r>
            <a:r>
              <a:rPr lang="zh-CN" altLang="zh-CN" sz="1400" kern="100" dirty="0">
                <a:latin typeface="等线" panose="02010600030101010101" pitchFamily="2" charset="-122"/>
                <a:ea typeface="zihun71hao-yushoujinshu" panose="00000500000000000000"/>
                <a:cs typeface="Times New Roman" panose="02020603050405020304" pitchFamily="18" charset="0"/>
              </a:rPr>
              <a:t>）</a:t>
            </a:r>
            <a:r>
              <a:rPr lang="en-US" altLang="zh-CN" sz="1400" kern="100" dirty="0" err="1">
                <a:latin typeface="等线" panose="02010600030101010101" pitchFamily="2" charset="-122"/>
                <a:ea typeface="zihun71hao-yushoujinshu" panose="00000500000000000000"/>
                <a:cs typeface="Times New Roman" panose="02020603050405020304" pitchFamily="18" charset="0"/>
              </a:rPr>
              <a:t>cài</a:t>
            </a:r>
            <a:r>
              <a:rPr lang="en-US" altLang="zh-CN" sz="1400" kern="100" dirty="0">
                <a:latin typeface="等线" panose="02010600030101010101" pitchFamily="2" charset="-122"/>
                <a:ea typeface="zihun71hao-yushoujinshu" panose="00000500000000000000"/>
                <a:cs typeface="Times New Roman" panose="02020603050405020304" pitchFamily="18" charset="0"/>
              </a:rPr>
              <a:t> </a:t>
            </a:r>
            <a:r>
              <a:rPr lang="zh-CN" altLang="zh-CN" sz="1400" kern="100" dirty="0">
                <a:latin typeface="等线" panose="02010600030101010101" pitchFamily="2" charset="-122"/>
                <a:ea typeface="zihun71hao-yushoujinshu" panose="00000500000000000000"/>
                <a:cs typeface="Times New Roman" panose="02020603050405020304" pitchFamily="18" charset="0"/>
              </a:rPr>
              <a:t>文采。</a:t>
            </a:r>
          </a:p>
        </p:txBody>
      </p:sp>
    </p:spTree>
  </p:cSld>
  <p:clrMapOvr>
    <a:masterClrMapping/>
  </p:clrMapOvr>
  <p:transition spd="slow">
    <p:circl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E6CCBFD0-1ECB-4E53-A7CE-8B77000B688F}"/>
              </a:ext>
            </a:extLst>
          </p:cNvPr>
          <p:cNvSpPr/>
          <p:nvPr/>
        </p:nvSpPr>
        <p:spPr>
          <a:xfrm>
            <a:off x="550123" y="6059045"/>
            <a:ext cx="6096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CN" altLang="zh-CN" sz="1400" dirty="0"/>
              <a:t>苏轼《邂逅帖》，又称《江上帖》，行书，台北故宫博物院藏。</a:t>
            </a:r>
          </a:p>
          <a:p>
            <a:endParaRPr lang="zh-CN" altLang="en-US" sz="1400" dirty="0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239E93E4-91B4-4F07-9F57-05EB837CFA43}"/>
              </a:ext>
            </a:extLst>
          </p:cNvPr>
          <p:cNvSpPr/>
          <p:nvPr/>
        </p:nvSpPr>
        <p:spPr>
          <a:xfrm>
            <a:off x="6212038" y="2138883"/>
            <a:ext cx="5274308" cy="32215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000" dirty="0">
                <a:ea typeface="zihun71hao-yushoujinshu" panose="00000500000000000000"/>
              </a:rPr>
              <a:t>【释文】轼启。江上邂逅，俯仰八年。怀仰世契，感怅不已。辱书，且审起居佳胜。令弟、爱子各想康福</a:t>
            </a:r>
            <a:r>
              <a:rPr lang="en-US" altLang="zh-CN" sz="1400" dirty="0">
                <a:ea typeface="zihun71hao-yushoujinshu" panose="00000500000000000000"/>
              </a:rPr>
              <a:t>2</a:t>
            </a:r>
            <a:r>
              <a:rPr lang="zh-CN" altLang="zh-CN" sz="2000" dirty="0">
                <a:ea typeface="zihun71hao-yushoujinshu" panose="00000500000000000000"/>
              </a:rPr>
              <a:t>。余非面莫既，人回，忽忽，不宣。轼再拜知县朝奉阁下。四月廿八日。</a:t>
            </a:r>
          </a:p>
          <a:p>
            <a:pPr>
              <a:lnSpc>
                <a:spcPct val="150000"/>
              </a:lnSpc>
            </a:pPr>
            <a:endParaRPr lang="en-US" altLang="zh-CN" sz="2000" dirty="0">
              <a:ea typeface="zihun71hao-yushoujinshu" panose="00000500000000000000"/>
            </a:endParaRPr>
          </a:p>
          <a:p>
            <a:pPr>
              <a:lnSpc>
                <a:spcPct val="150000"/>
              </a:lnSpc>
            </a:pPr>
            <a:r>
              <a:rPr lang="zh-CN" altLang="en-US" sz="1400" dirty="0">
                <a:ea typeface="zihun71hao-yushoujinshu" panose="00000500000000000000"/>
              </a:rPr>
              <a:t>注</a:t>
            </a:r>
            <a:r>
              <a:rPr lang="en-US" altLang="zh-CN" sz="1400" dirty="0">
                <a:ea typeface="zihun71hao-yushoujinshu" panose="00000500000000000000"/>
              </a:rPr>
              <a:t>2</a:t>
            </a:r>
            <a:r>
              <a:rPr lang="zh-CN" altLang="en-US" sz="1400" dirty="0">
                <a:ea typeface="zihun71hao-yushoujinshu" panose="00000500000000000000"/>
              </a:rPr>
              <a:t>：</a:t>
            </a:r>
            <a:r>
              <a:rPr lang="zh-CN" altLang="zh-CN" sz="1400" dirty="0">
                <a:ea typeface="zihun71hao-yushoujinshu" panose="00000500000000000000"/>
              </a:rPr>
              <a:t>《苏轼文集》为“令子、爱弟各康福。”，见二五</a:t>
            </a:r>
            <a:r>
              <a:rPr lang="en-US" altLang="zh-CN" sz="1400" dirty="0">
                <a:ea typeface="zihun71hao-yushoujinshu" panose="00000500000000000000"/>
              </a:rPr>
              <a:t>O</a:t>
            </a:r>
            <a:r>
              <a:rPr lang="zh-CN" altLang="zh-CN" sz="1400" dirty="0">
                <a:ea typeface="zihun71hao-yushoujinshu" panose="00000500000000000000"/>
              </a:rPr>
              <a:t>三页。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endParaRPr lang="zh-CN" altLang="zh-CN" sz="2400" kern="100" dirty="0">
              <a:latin typeface="等线" panose="02010600030101010101" pitchFamily="2" charset="-122"/>
              <a:ea typeface="zihun71hao-yushoujinshu" panose="00000500000000000000"/>
              <a:cs typeface="Times New Roman" panose="02020603050405020304" pitchFamily="18" charset="0"/>
            </a:endParaRPr>
          </a:p>
        </p:txBody>
      </p:sp>
      <p:pic>
        <p:nvPicPr>
          <p:cNvPr id="5" name="图片 4" descr="【手札与生活】---《邂逅帖》">
            <a:hlinkClick r:id="rId3" tgtFrame="&quot;_blank&quot;"/>
            <a:extLst>
              <a:ext uri="{FF2B5EF4-FFF2-40B4-BE49-F238E27FC236}">
                <a16:creationId xmlns:a16="http://schemas.microsoft.com/office/drawing/2014/main" id="{56CBD43D-EDE9-4DC4-AD08-163A8E3DD411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654" y="472315"/>
            <a:ext cx="5274310" cy="55867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00090560"/>
      </p:ext>
    </p:extLst>
  </p:cSld>
  <p:clrMapOvr>
    <a:masterClrMapping/>
  </p:clrMapOvr>
  <p:transition spd="slow">
    <p:circl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>
            <a:extLst>
              <a:ext uri="{FF2B5EF4-FFF2-40B4-BE49-F238E27FC236}">
                <a16:creationId xmlns:a16="http://schemas.microsoft.com/office/drawing/2014/main" id="{440A6CF5-9E10-4FA2-8288-49B2C0C97D5C}"/>
              </a:ext>
            </a:extLst>
          </p:cNvPr>
          <p:cNvGrpSpPr/>
          <p:nvPr/>
        </p:nvGrpSpPr>
        <p:grpSpPr>
          <a:xfrm rot="16200000">
            <a:off x="6309821" y="2055466"/>
            <a:ext cx="738663" cy="3226519"/>
            <a:chOff x="2905277" y="2719514"/>
            <a:chExt cx="586122" cy="2560210"/>
          </a:xfrm>
        </p:grpSpPr>
        <p:pic>
          <p:nvPicPr>
            <p:cNvPr id="22" name="图片 21">
              <a:extLst>
                <a:ext uri="{FF2B5EF4-FFF2-40B4-BE49-F238E27FC236}">
                  <a16:creationId xmlns:a16="http://schemas.microsoft.com/office/drawing/2014/main" id="{78980B75-98C0-4A85-8352-FD525C05757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chemeClr val="tx1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2981343" y="2719514"/>
              <a:ext cx="493043" cy="2560210"/>
            </a:xfrm>
            <a:prstGeom prst="rect">
              <a:avLst/>
            </a:prstGeom>
            <a:effectLst>
              <a:outerShdw blurRad="63500" sx="102000" sy="102000" algn="ctr" rotWithShape="0">
                <a:schemeClr val="bg1">
                  <a:lumMod val="50000"/>
                  <a:alpha val="40000"/>
                </a:schemeClr>
              </a:outerShdw>
            </a:effectLst>
          </p:spPr>
        </p:pic>
        <p:sp>
          <p:nvSpPr>
            <p:cNvPr id="21" name="文本框 28">
              <a:extLst>
                <a:ext uri="{FF2B5EF4-FFF2-40B4-BE49-F238E27FC236}">
                  <a16:creationId xmlns:a16="http://schemas.microsoft.com/office/drawing/2014/main" id="{8623241C-0BB2-4372-B268-A634806B7FEA}"/>
                </a:ext>
              </a:extLst>
            </p:cNvPr>
            <p:cNvSpPr txBox="1"/>
            <p:nvPr/>
          </p:nvSpPr>
          <p:spPr>
            <a:xfrm>
              <a:off x="2905277" y="3007119"/>
              <a:ext cx="586122" cy="1923333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dist"/>
              <a:r>
                <a:rPr lang="zh-CN" altLang="en-US" sz="3600" dirty="0">
                  <a:latin typeface="zihun71hao-yushoujinshu" panose="00000500000000000000" pitchFamily="2" charset="-122"/>
                  <a:ea typeface="zihun71hao-yushoujinshu" panose="00000500000000000000" pitchFamily="2" charset="-122"/>
                  <a:sym typeface="zihun71hao-yushoujinshu" panose="00000500000000000000" pitchFamily="2" charset="-122"/>
                </a:rPr>
                <a:t>书信实例</a:t>
              </a:r>
              <a:endParaRPr lang="zh-CN" altLang="en-US" sz="4400" dirty="0">
                <a:latin typeface="zihun71hao-yushoujinshu" panose="00000500000000000000" pitchFamily="2" charset="-122"/>
                <a:ea typeface="zihun71hao-yushoujinshu" panose="00000500000000000000" pitchFamily="2" charset="-122"/>
                <a:sym typeface="zihun71hao-yushoujinshu" panose="00000500000000000000" pitchFamily="2" charset="-122"/>
              </a:endParaRPr>
            </a:p>
          </p:txBody>
        </p:sp>
      </p:grpSp>
      <p:sp>
        <p:nvSpPr>
          <p:cNvPr id="8" name="矩形 7">
            <a:extLst>
              <a:ext uri="{FF2B5EF4-FFF2-40B4-BE49-F238E27FC236}">
                <a16:creationId xmlns:a16="http://schemas.microsoft.com/office/drawing/2014/main" id="{17F39BB5-1FBC-4703-8C7D-299D050A810D}"/>
              </a:ext>
            </a:extLst>
          </p:cNvPr>
          <p:cNvSpPr/>
          <p:nvPr/>
        </p:nvSpPr>
        <p:spPr>
          <a:xfrm>
            <a:off x="3219587" y="2718967"/>
            <a:ext cx="1415772" cy="156966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9600" dirty="0">
                <a:latin typeface="zihun71hao-yushoujinshu" panose="00000500000000000000" pitchFamily="2" charset="-122"/>
                <a:ea typeface="zihun71hao-yushoujinshu" panose="00000500000000000000" pitchFamily="2" charset="-122"/>
                <a:sym typeface="zihun71hao-yushoujinshu" panose="00000500000000000000" pitchFamily="2" charset="-122"/>
              </a:rPr>
              <a:t>伍</a:t>
            </a:r>
          </a:p>
        </p:txBody>
      </p:sp>
    </p:spTree>
    <p:extLst>
      <p:ext uri="{BB962C8B-B14F-4D97-AF65-F5344CB8AC3E}">
        <p14:creationId xmlns:p14="http://schemas.microsoft.com/office/powerpoint/2010/main" val="2200712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656210" y="470981"/>
            <a:ext cx="3993126" cy="1458431"/>
          </a:xfrm>
          <a:prstGeom prst="rect">
            <a:avLst/>
          </a:prstGeom>
          <a:solidFill>
            <a:srgbClr val="E6E6E6">
              <a:alpha val="50000"/>
            </a:srgb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3600" b="1" dirty="0">
                <a:solidFill>
                  <a:schemeClr val="tx1"/>
                </a:solidFill>
                <a:latin typeface="zihun71hao-yushoujinshu" panose="00000500000000000000" pitchFamily="2" charset="-122"/>
                <a:ea typeface="zihun71hao-yushoujinshu" panose="00000500000000000000" pitchFamily="2" charset="-122"/>
                <a:sym typeface="zihun71hao-yushoujinshu" panose="00000500000000000000" pitchFamily="2" charset="-122"/>
              </a:rPr>
              <a:t>致长辈</a:t>
            </a:r>
            <a:endParaRPr lang="en-US" altLang="zh-CN" sz="3600" b="1" dirty="0">
              <a:solidFill>
                <a:schemeClr val="tx1"/>
              </a:solidFill>
              <a:latin typeface="zihun71hao-yushoujinshu" panose="00000500000000000000" pitchFamily="2" charset="-122"/>
              <a:ea typeface="zihun71hao-yushoujinshu" panose="00000500000000000000" pitchFamily="2" charset="-122"/>
              <a:sym typeface="zihun71hao-yushoujinshu" panose="00000500000000000000" pitchFamily="2" charset="-122"/>
            </a:endParaRP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E63E8F95-2372-4898-90FF-0E0B7C905C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040125" y="-201833"/>
            <a:ext cx="3328482" cy="2363222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EF047E39-5C59-4844-9953-59853CEBE27E}"/>
              </a:ext>
            </a:extLst>
          </p:cNvPr>
          <p:cNvSpPr txBox="1"/>
          <p:nvPr/>
        </p:nvSpPr>
        <p:spPr>
          <a:xfrm>
            <a:off x="638934" y="2329860"/>
            <a:ext cx="2795958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zh-CN" sz="2400" dirty="0">
                <a:ea typeface="zihun71hao-yushoujinshu" panose="00000500000000000000"/>
              </a:rPr>
              <a:t>（</a:t>
            </a:r>
            <a:r>
              <a:rPr lang="en-US" altLang="zh-CN" sz="2400" dirty="0">
                <a:ea typeface="zihun71hao-yushoujinshu" panose="00000500000000000000"/>
              </a:rPr>
              <a:t>1</a:t>
            </a:r>
            <a:r>
              <a:rPr lang="zh-CN" altLang="zh-CN" sz="2400" dirty="0">
                <a:ea typeface="zihun71hao-yushoujinshu" panose="00000500000000000000"/>
              </a:rPr>
              <a:t>）父母</a:t>
            </a:r>
            <a:endParaRPr lang="en-US" altLang="zh-CN" sz="2400" dirty="0">
              <a:ea typeface="zihun71hao-yushoujinshu" panose="00000500000000000000"/>
            </a:endParaRPr>
          </a:p>
          <a:p>
            <a:endParaRPr lang="en-US" altLang="zh-CN" sz="2400" dirty="0">
              <a:ea typeface="zihun71hao-yushoujinshu" panose="00000500000000000000"/>
            </a:endParaRPr>
          </a:p>
          <a:p>
            <a:r>
              <a:rPr lang="en-US" altLang="zh-CN" sz="2400" dirty="0">
                <a:ea typeface="zihun71hao-yushoujinshu" panose="00000500000000000000"/>
              </a:rPr>
              <a:t>         </a:t>
            </a:r>
            <a:r>
              <a:rPr lang="zh-CN" altLang="zh-CN" sz="2400" dirty="0">
                <a:ea typeface="zihun71hao-yushoujinshu" panose="00000500000000000000"/>
              </a:rPr>
              <a:t>鲁迅致母亲信</a:t>
            </a:r>
          </a:p>
          <a:p>
            <a:endParaRPr lang="zh-CN" altLang="zh-CN" sz="2400" dirty="0">
              <a:ea typeface="zihun71hao-yushoujinshu" panose="00000500000000000000"/>
            </a:endParaRPr>
          </a:p>
          <a:p>
            <a:endParaRPr lang="zh-CN" altLang="en-US" sz="2400" dirty="0">
              <a:ea typeface="zihun71hao-yushoujinshu" panose="0000050000000000000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585C5D6-93B9-480D-80FD-52A8C65483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96601" y="537119"/>
            <a:ext cx="17268604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18" name="Rectangle 9">
            <a:extLst>
              <a:ext uri="{FF2B5EF4-FFF2-40B4-BE49-F238E27FC236}">
                <a16:creationId xmlns:a16="http://schemas.microsoft.com/office/drawing/2014/main" id="{A1DC2B6D-8A14-4680-BB23-17D7AE083E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1110" y="2510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9DD654BE-FBF2-4B91-869E-53407A5392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5017" y="470981"/>
            <a:ext cx="6302283" cy="6217877"/>
          </a:xfrm>
          <a:prstGeom prst="rect">
            <a:avLst/>
          </a:prstGeom>
        </p:spPr>
      </p:pic>
      <p:sp>
        <p:nvSpPr>
          <p:cNvPr id="21" name="矩形 20">
            <a:extLst>
              <a:ext uri="{FF2B5EF4-FFF2-40B4-BE49-F238E27FC236}">
                <a16:creationId xmlns:a16="http://schemas.microsoft.com/office/drawing/2014/main" id="{5225C9B6-1D47-49E5-A35D-66737783EDA6}"/>
              </a:ext>
            </a:extLst>
          </p:cNvPr>
          <p:cNvSpPr/>
          <p:nvPr/>
        </p:nvSpPr>
        <p:spPr>
          <a:xfrm>
            <a:off x="656209" y="2149343"/>
            <a:ext cx="3993127" cy="1636274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zihun71hao-yushoujinshu" panose="00000500000000000000" pitchFamily="2" charset="-122"/>
              <a:ea typeface="zihun71hao-yushoujinshu" panose="00000500000000000000" pitchFamily="2" charset="-122"/>
              <a:sym typeface="zihun71hao-yushoujinshu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41022978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27610" y="437535"/>
            <a:ext cx="3993126" cy="1458431"/>
          </a:xfrm>
          <a:prstGeom prst="rect">
            <a:avLst/>
          </a:prstGeom>
          <a:solidFill>
            <a:srgbClr val="E6E6E6">
              <a:alpha val="50000"/>
            </a:srgb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3600" b="1" dirty="0">
                <a:solidFill>
                  <a:schemeClr val="tx1"/>
                </a:solidFill>
                <a:latin typeface="zihun71hao-yushoujinshu" panose="00000500000000000000" pitchFamily="2" charset="-122"/>
                <a:ea typeface="zihun71hao-yushoujinshu" panose="00000500000000000000" pitchFamily="2" charset="-122"/>
                <a:sym typeface="zihun71hao-yushoujinshu" panose="00000500000000000000" pitchFamily="2" charset="-122"/>
              </a:rPr>
              <a:t>致长辈</a:t>
            </a:r>
            <a:endParaRPr lang="en-US" altLang="zh-CN" sz="3600" b="1" dirty="0">
              <a:solidFill>
                <a:schemeClr val="tx1"/>
              </a:solidFill>
              <a:latin typeface="zihun71hao-yushoujinshu" panose="00000500000000000000" pitchFamily="2" charset="-122"/>
              <a:ea typeface="zihun71hao-yushoujinshu" panose="00000500000000000000" pitchFamily="2" charset="-122"/>
              <a:sym typeface="zihun71hao-yushoujinshu" panose="00000500000000000000" pitchFamily="2" charset="-122"/>
            </a:endParaRP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E63E8F95-2372-4898-90FF-0E0B7C905C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907149" y="-217576"/>
            <a:ext cx="3328482" cy="2363222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585C5D6-93B9-480D-80FD-52A8C65483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96601" y="537119"/>
            <a:ext cx="17268604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CC1D634A-A0F4-465E-A926-BB6F3D8DAAF4}"/>
              </a:ext>
            </a:extLst>
          </p:cNvPr>
          <p:cNvSpPr txBox="1"/>
          <p:nvPr/>
        </p:nvSpPr>
        <p:spPr>
          <a:xfrm>
            <a:off x="3443374" y="2428726"/>
            <a:ext cx="4215384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2000" dirty="0">
                <a:ea typeface="zihun71hao-yushoujinshu" panose="00000500000000000000"/>
              </a:rPr>
              <a:t>（</a:t>
            </a:r>
            <a:r>
              <a:rPr lang="en-US" altLang="zh-CN" sz="2000" dirty="0">
                <a:ea typeface="zihun71hao-yushoujinshu" panose="00000500000000000000"/>
              </a:rPr>
              <a:t>2</a:t>
            </a:r>
            <a:r>
              <a:rPr lang="zh-CN" altLang="zh-CN" sz="2000" dirty="0">
                <a:ea typeface="zihun71hao-yushoujinshu" panose="00000500000000000000"/>
              </a:rPr>
              <a:t>）</a:t>
            </a:r>
            <a:r>
              <a:rPr lang="zh-CN" altLang="en-US" sz="2000" dirty="0">
                <a:ea typeface="zihun71hao-yushoujinshu" panose="00000500000000000000"/>
              </a:rPr>
              <a:t>老师</a:t>
            </a:r>
            <a:endParaRPr lang="en-US" altLang="zh-CN" sz="2000" dirty="0">
              <a:ea typeface="zihun71hao-yushoujinshu" panose="00000500000000000000"/>
            </a:endParaRPr>
          </a:p>
          <a:p>
            <a:r>
              <a:rPr lang="en-US" altLang="zh-CN" sz="2000" dirty="0">
                <a:ea typeface="zihun71hao-yushoujinshu" panose="00000500000000000000"/>
              </a:rPr>
              <a:t>         </a:t>
            </a:r>
          </a:p>
          <a:p>
            <a:r>
              <a:rPr lang="zh-CN" altLang="zh-CN" sz="2000" dirty="0">
                <a:ea typeface="zihun71hao-yushoujinshu" panose="00000500000000000000"/>
              </a:rPr>
              <a:t>《记太炎先生二三事》（鲁迅）</a:t>
            </a:r>
            <a:endParaRPr lang="en-US" altLang="zh-CN" sz="2000" dirty="0">
              <a:ea typeface="zihun71hao-yushoujinshu" panose="00000500000000000000"/>
            </a:endParaRPr>
          </a:p>
          <a:p>
            <a:r>
              <a:rPr lang="en-US" altLang="zh-CN" sz="2000" dirty="0">
                <a:ea typeface="zihun71hao-yushoujinshu" panose="00000500000000000000"/>
              </a:rPr>
              <a:t>        </a:t>
            </a:r>
          </a:p>
          <a:p>
            <a:r>
              <a:rPr lang="en-US" altLang="zh-CN" sz="2000" dirty="0">
                <a:ea typeface="zihun71hao-yushoujinshu" panose="00000500000000000000"/>
              </a:rPr>
              <a:t>  </a:t>
            </a:r>
            <a:r>
              <a:rPr lang="zh-CN" altLang="zh-CN" sz="2000" dirty="0">
                <a:ea typeface="zihun71hao-yushoujinshu" panose="00000500000000000000"/>
              </a:rPr>
              <a:t>章炳麟，号太炎</a:t>
            </a:r>
            <a:r>
              <a:rPr lang="en-US" altLang="zh-CN" sz="1600" dirty="0">
                <a:ea typeface="zihun71hao-yushoujinshu" panose="00000500000000000000"/>
              </a:rPr>
              <a:t>3</a:t>
            </a:r>
            <a:r>
              <a:rPr lang="zh-CN" altLang="zh-CN" sz="2000" dirty="0">
                <a:ea typeface="zihun71hao-yushoujinshu" panose="00000500000000000000"/>
              </a:rPr>
              <a:t>。</a:t>
            </a:r>
          </a:p>
          <a:p>
            <a:endParaRPr lang="zh-CN" altLang="en-US" sz="2400" dirty="0">
              <a:ea typeface="zihun71hao-yushoujinshu" panose="00000500000000000000"/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71215A09-BD89-47C0-AF69-4864580E943B}"/>
              </a:ext>
            </a:extLst>
          </p:cNvPr>
          <p:cNvSpPr txBox="1"/>
          <p:nvPr/>
        </p:nvSpPr>
        <p:spPr>
          <a:xfrm>
            <a:off x="748089" y="5379334"/>
            <a:ext cx="1069582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/>
              <a:t>注</a:t>
            </a:r>
            <a:r>
              <a:rPr lang="en-US" altLang="zh-CN" sz="1400" dirty="0"/>
              <a:t>3</a:t>
            </a:r>
            <a:r>
              <a:rPr lang="zh-CN" altLang="en-US" sz="1400" dirty="0"/>
              <a:t>：</a:t>
            </a:r>
            <a:r>
              <a:rPr lang="zh-CN" altLang="zh-CN" sz="1400" dirty="0"/>
              <a:t>章太炎（</a:t>
            </a:r>
            <a:r>
              <a:rPr lang="en-US" altLang="zh-CN" sz="1400" dirty="0"/>
              <a:t>1869</a:t>
            </a:r>
            <a:r>
              <a:rPr lang="zh-CN" altLang="zh-CN" sz="1400" dirty="0"/>
              <a:t>年</a:t>
            </a:r>
            <a:r>
              <a:rPr lang="en-US" altLang="zh-CN" sz="1400" dirty="0"/>
              <a:t>1</a:t>
            </a:r>
            <a:r>
              <a:rPr lang="zh-CN" altLang="zh-CN" sz="1400" dirty="0"/>
              <a:t>月</a:t>
            </a:r>
            <a:r>
              <a:rPr lang="en-US" altLang="zh-CN" sz="1400" dirty="0"/>
              <a:t>12</a:t>
            </a:r>
            <a:r>
              <a:rPr lang="zh-CN" altLang="zh-CN" sz="1400" dirty="0"/>
              <a:t>日－</a:t>
            </a:r>
            <a:r>
              <a:rPr lang="en-US" altLang="zh-CN" sz="1400" dirty="0"/>
              <a:t>1936</a:t>
            </a:r>
            <a:r>
              <a:rPr lang="zh-CN" altLang="zh-CN" sz="1400" dirty="0"/>
              <a:t>年</a:t>
            </a:r>
            <a:r>
              <a:rPr lang="en-US" altLang="zh-CN" sz="1400" dirty="0"/>
              <a:t>6</a:t>
            </a:r>
            <a:r>
              <a:rPr lang="zh-CN" altLang="zh-CN" sz="1400" dirty="0"/>
              <a:t>月</a:t>
            </a:r>
            <a:r>
              <a:rPr lang="en-US" altLang="zh-CN" sz="1400" dirty="0"/>
              <a:t>14</a:t>
            </a:r>
            <a:r>
              <a:rPr lang="zh-CN" altLang="zh-CN" sz="1400" dirty="0"/>
              <a:t>日），原名学乘，字枚叔，以纪念汉代辞赋家枚乘。后易名为炳麟。因反清意识浓厚，慕顾绛（顾炎武）的为人行事而改名为绛，号太炎。</a:t>
            </a:r>
          </a:p>
          <a:p>
            <a:endParaRPr lang="zh-CN" altLang="zh-CN" sz="1400" dirty="0">
              <a:ea typeface="zihun71hao-yushoujinshu" panose="00000500000000000000"/>
            </a:endParaRPr>
          </a:p>
          <a:p>
            <a:endParaRPr lang="zh-CN" altLang="en-US" sz="1400" dirty="0"/>
          </a:p>
        </p:txBody>
      </p:sp>
      <p:sp>
        <p:nvSpPr>
          <p:cNvPr id="18" name="Rectangle 9">
            <a:extLst>
              <a:ext uri="{FF2B5EF4-FFF2-40B4-BE49-F238E27FC236}">
                <a16:creationId xmlns:a16="http://schemas.microsoft.com/office/drawing/2014/main" id="{A1DC2B6D-8A14-4680-BB23-17D7AE083E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1110" y="2510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CBD8DDBE-3490-4F06-8891-7D31F6667320}"/>
              </a:ext>
            </a:extLst>
          </p:cNvPr>
          <p:cNvSpPr/>
          <p:nvPr/>
        </p:nvSpPr>
        <p:spPr>
          <a:xfrm>
            <a:off x="3091718" y="2154849"/>
            <a:ext cx="5311618" cy="2419758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zihun71hao-yushoujinshu" panose="00000500000000000000" pitchFamily="2" charset="-122"/>
              <a:ea typeface="zihun71hao-yushoujinshu" panose="00000500000000000000" pitchFamily="2" charset="-122"/>
              <a:sym typeface="zihun71hao-yushoujinshu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05599794"/>
      </p:ext>
    </p:extLst>
  </p:cSld>
  <p:clrMapOvr>
    <a:masterClrMapping/>
  </p:clrMapOvr>
  <p:transition spd="slow">
    <p:circl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5426835" y="1655178"/>
            <a:ext cx="10054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dirty="0">
                <a:latin typeface="zihun71hao-yushoujinshu" panose="00000500000000000000" pitchFamily="2" charset="-122"/>
                <a:ea typeface="zihun71hao-yushoujinshu" panose="00000500000000000000" pitchFamily="2" charset="-122"/>
                <a:sym typeface="zihun71hao-yushoujinshu" panose="00000500000000000000" pitchFamily="2" charset="-122"/>
              </a:rPr>
              <a:t>前言</a:t>
            </a:r>
          </a:p>
        </p:txBody>
      </p:sp>
      <p:sp>
        <p:nvSpPr>
          <p:cNvPr id="9" name="矩形 8"/>
          <p:cNvSpPr/>
          <p:nvPr/>
        </p:nvSpPr>
        <p:spPr>
          <a:xfrm>
            <a:off x="1716529" y="2742977"/>
            <a:ext cx="8758942" cy="2862322"/>
          </a:xfrm>
          <a:prstGeom prst="rect">
            <a:avLst/>
          </a:prstGeom>
          <a:noFill/>
          <a:ln>
            <a:noFill/>
          </a:ln>
        </p:spPr>
        <p:txBody>
          <a:bodyPr wrap="square" lIns="252000">
            <a:spAutoFit/>
          </a:bodyPr>
          <a:lstStyle/>
          <a:p>
            <a:r>
              <a:rPr lang="zh-CN" altLang="zh-CN" sz="2000" dirty="0">
                <a:latin typeface="KaiTi" panose="02010609060101010101" pitchFamily="49" charset="-122"/>
                <a:ea typeface="KaiTi" panose="02010609060101010101" pitchFamily="49" charset="-122"/>
              </a:rPr>
              <a:t>千百年来，书信一直是人们彼此联系、交流和沟通的一个基本手段。</a:t>
            </a:r>
            <a:endParaRPr lang="en-US" altLang="zh-CN" sz="20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endParaRPr lang="zh-CN" altLang="zh-CN" sz="20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r>
              <a:rPr lang="zh-CN" altLang="zh-CN" sz="2000" dirty="0">
                <a:latin typeface="KaiTi" panose="02010609060101010101" pitchFamily="49" charset="-122"/>
                <a:ea typeface="KaiTi" panose="02010609060101010101" pitchFamily="49" charset="-122"/>
              </a:rPr>
              <a:t>今天，以纸笔书写信函的方式日趋式微，电子邮件和微信等手段替代了笔和信笺，而信的格式和交流方式亦相应地起了变化。不过，人们交往中的礼貌和得体依然是书信的起码要求，而独特和别致的风格或可透过此类新样式展露出来。一个礼貌和得体的电子邮件或微信亦正是人的教养和品味的体现。</a:t>
            </a:r>
            <a:endParaRPr lang="en-US" altLang="zh-CN" sz="20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endParaRPr lang="zh-CN" altLang="zh-CN" sz="20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r>
              <a:rPr lang="zh-CN" altLang="zh-CN" sz="2000" dirty="0">
                <a:latin typeface="KaiTi" panose="02010609060101010101" pitchFamily="49" charset="-122"/>
                <a:ea typeface="KaiTi" panose="02010609060101010101" pitchFamily="49" charset="-122"/>
              </a:rPr>
              <a:t>本次餐会，我们从现今可见的最早书信实物说起，看看古人如何写信，顺便议一议今天当有何种形式？</a:t>
            </a:r>
          </a:p>
        </p:txBody>
      </p:sp>
    </p:spTree>
    <p:extLst>
      <p:ext uri="{BB962C8B-B14F-4D97-AF65-F5344CB8AC3E}">
        <p14:creationId xmlns:p14="http://schemas.microsoft.com/office/powerpoint/2010/main" val="1696427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223536" y="251050"/>
            <a:ext cx="3993126" cy="1458431"/>
          </a:xfrm>
          <a:prstGeom prst="rect">
            <a:avLst/>
          </a:prstGeom>
          <a:solidFill>
            <a:srgbClr val="E6E6E6">
              <a:alpha val="50000"/>
            </a:srgb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3600" b="1" dirty="0">
                <a:solidFill>
                  <a:schemeClr val="tx1"/>
                </a:solidFill>
                <a:latin typeface="zihun71hao-yushoujinshu" panose="00000500000000000000" pitchFamily="2" charset="-122"/>
                <a:ea typeface="zihun71hao-yushoujinshu" panose="00000500000000000000" pitchFamily="2" charset="-122"/>
                <a:sym typeface="zihun71hao-yushoujinshu" panose="00000500000000000000" pitchFamily="2" charset="-122"/>
              </a:rPr>
              <a:t>致长辈</a:t>
            </a:r>
            <a:endParaRPr lang="en-US" altLang="zh-CN" sz="3600" b="1" dirty="0">
              <a:solidFill>
                <a:schemeClr val="tx1"/>
              </a:solidFill>
              <a:latin typeface="zihun71hao-yushoujinshu" panose="00000500000000000000" pitchFamily="2" charset="-122"/>
              <a:ea typeface="zihun71hao-yushoujinshu" panose="00000500000000000000" pitchFamily="2" charset="-122"/>
              <a:sym typeface="zihun71hao-yushoujinshu" panose="00000500000000000000" pitchFamily="2" charset="-122"/>
            </a:endParaRP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E63E8F95-2372-4898-90FF-0E0B7C905C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568350" y="-432679"/>
            <a:ext cx="3328482" cy="2363222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585C5D6-93B9-480D-80FD-52A8C65483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96601" y="537119"/>
            <a:ext cx="17268604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CC1D634A-A0F4-465E-A926-BB6F3D8DAAF4}"/>
              </a:ext>
            </a:extLst>
          </p:cNvPr>
          <p:cNvSpPr txBox="1"/>
          <p:nvPr/>
        </p:nvSpPr>
        <p:spPr>
          <a:xfrm>
            <a:off x="69843" y="2056784"/>
            <a:ext cx="3103735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zh-CN" sz="2400" dirty="0">
                <a:ea typeface="zihun71hao-yushoujinshu" panose="00000500000000000000"/>
              </a:rPr>
              <a:t>（</a:t>
            </a:r>
            <a:r>
              <a:rPr lang="en-US" altLang="zh-CN" sz="2400" dirty="0">
                <a:ea typeface="zihun71hao-yushoujinshu" panose="00000500000000000000"/>
              </a:rPr>
              <a:t>2</a:t>
            </a:r>
            <a:r>
              <a:rPr lang="zh-CN" altLang="zh-CN" sz="2400" dirty="0">
                <a:ea typeface="zihun71hao-yushoujinshu" panose="00000500000000000000"/>
              </a:rPr>
              <a:t>）</a:t>
            </a:r>
            <a:r>
              <a:rPr lang="zh-CN" altLang="en-US" sz="2400" dirty="0">
                <a:ea typeface="zihun71hao-yushoujinshu" panose="00000500000000000000"/>
              </a:rPr>
              <a:t>老师</a:t>
            </a:r>
            <a:endParaRPr lang="en-US" altLang="zh-CN" sz="2400" dirty="0">
              <a:ea typeface="zihun71hao-yushoujinshu" panose="00000500000000000000"/>
            </a:endParaRPr>
          </a:p>
          <a:p>
            <a:endParaRPr lang="en-US" altLang="zh-CN" sz="2000" dirty="0">
              <a:ea typeface="zihun71hao-yushoujinshu" panose="00000500000000000000"/>
            </a:endParaRPr>
          </a:p>
          <a:p>
            <a:r>
              <a:rPr lang="zh-CN" altLang="en-US" sz="2400" dirty="0">
                <a:ea typeface="zihun71hao-yushoujinshu" panose="00000500000000000000"/>
              </a:rPr>
              <a:t>         缪荃孙致老师函</a:t>
            </a:r>
          </a:p>
        </p:txBody>
      </p:sp>
      <p:sp>
        <p:nvSpPr>
          <p:cNvPr id="18" name="Rectangle 9">
            <a:extLst>
              <a:ext uri="{FF2B5EF4-FFF2-40B4-BE49-F238E27FC236}">
                <a16:creationId xmlns:a16="http://schemas.microsoft.com/office/drawing/2014/main" id="{A1DC2B6D-8A14-4680-BB23-17D7AE083E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1110" y="2510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22ED3104-FF53-4A20-A944-C4EA28C8D8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70354" y="934779"/>
            <a:ext cx="7517520" cy="5200800"/>
          </a:xfrm>
          <a:prstGeom prst="rect">
            <a:avLst/>
          </a:prstGeom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0C3B72A1-3D7E-4A17-9D2F-ACF1046A6F65}"/>
              </a:ext>
            </a:extLst>
          </p:cNvPr>
          <p:cNvSpPr/>
          <p:nvPr/>
        </p:nvSpPr>
        <p:spPr>
          <a:xfrm>
            <a:off x="223535" y="1952152"/>
            <a:ext cx="3993127" cy="1636274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zihun71hao-yushoujinshu" panose="00000500000000000000" pitchFamily="2" charset="-122"/>
              <a:ea typeface="zihun71hao-yushoujinshu" panose="00000500000000000000" pitchFamily="2" charset="-122"/>
              <a:sym typeface="zihun71hao-yushoujinshu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7104078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390851" y="334295"/>
            <a:ext cx="3993126" cy="1458431"/>
          </a:xfrm>
          <a:prstGeom prst="rect">
            <a:avLst/>
          </a:prstGeom>
          <a:solidFill>
            <a:srgbClr val="E6E6E6">
              <a:alpha val="50000"/>
            </a:srgb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3600" b="1" dirty="0">
                <a:solidFill>
                  <a:schemeClr val="tx1"/>
                </a:solidFill>
                <a:latin typeface="zihun71hao-yushoujinshu" panose="00000500000000000000" pitchFamily="2" charset="-122"/>
                <a:ea typeface="zihun71hao-yushoujinshu" panose="00000500000000000000" pitchFamily="2" charset="-122"/>
                <a:sym typeface="zihun71hao-yushoujinshu" panose="00000500000000000000" pitchFamily="2" charset="-122"/>
              </a:rPr>
              <a:t>致长辈</a:t>
            </a:r>
            <a:endParaRPr lang="en-US" altLang="zh-CN" sz="3600" b="1" dirty="0">
              <a:solidFill>
                <a:schemeClr val="tx1"/>
              </a:solidFill>
              <a:latin typeface="zihun71hao-yushoujinshu" panose="00000500000000000000" pitchFamily="2" charset="-122"/>
              <a:ea typeface="zihun71hao-yushoujinshu" panose="00000500000000000000" pitchFamily="2" charset="-122"/>
              <a:sym typeface="zihun71hao-yushoujinshu" panose="00000500000000000000" pitchFamily="2" charset="-122"/>
            </a:endParaRP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E63E8F95-2372-4898-90FF-0E0B7C905C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830344" y="-271634"/>
            <a:ext cx="3328482" cy="2363222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585C5D6-93B9-480D-80FD-52A8C65483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96601" y="537119"/>
            <a:ext cx="17268604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CC1D634A-A0F4-465E-A926-BB6F3D8DAAF4}"/>
              </a:ext>
            </a:extLst>
          </p:cNvPr>
          <p:cNvSpPr txBox="1"/>
          <p:nvPr/>
        </p:nvSpPr>
        <p:spPr>
          <a:xfrm>
            <a:off x="390850" y="2290227"/>
            <a:ext cx="3103735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zh-CN" sz="2400" dirty="0">
                <a:ea typeface="zihun71hao-yushoujinshu" panose="00000500000000000000"/>
              </a:rPr>
              <a:t>（</a:t>
            </a:r>
            <a:r>
              <a:rPr lang="en-US" altLang="zh-CN" sz="2400" dirty="0">
                <a:ea typeface="zihun71hao-yushoujinshu" panose="00000500000000000000"/>
              </a:rPr>
              <a:t>2</a:t>
            </a:r>
            <a:r>
              <a:rPr lang="zh-CN" altLang="zh-CN" sz="2400" dirty="0">
                <a:ea typeface="zihun71hao-yushoujinshu" panose="00000500000000000000"/>
              </a:rPr>
              <a:t>）</a:t>
            </a:r>
            <a:r>
              <a:rPr lang="zh-CN" altLang="en-US" sz="2400" dirty="0">
                <a:ea typeface="zihun71hao-yushoujinshu" panose="00000500000000000000"/>
              </a:rPr>
              <a:t>老师</a:t>
            </a:r>
            <a:endParaRPr lang="en-US" altLang="zh-CN" sz="2400" dirty="0">
              <a:ea typeface="zihun71hao-yushoujinshu" panose="00000500000000000000"/>
            </a:endParaRPr>
          </a:p>
          <a:p>
            <a:endParaRPr lang="en-US" altLang="zh-CN" sz="2000" dirty="0">
              <a:ea typeface="zihun71hao-yushoujinshu" panose="00000500000000000000"/>
            </a:endParaRPr>
          </a:p>
          <a:p>
            <a:r>
              <a:rPr lang="zh-CN" altLang="en-US" sz="2400" dirty="0">
                <a:ea typeface="zihun71hao-yushoujinshu" panose="00000500000000000000"/>
              </a:rPr>
              <a:t>         鲁迅致蔡元培函</a:t>
            </a:r>
          </a:p>
        </p:txBody>
      </p:sp>
      <p:sp>
        <p:nvSpPr>
          <p:cNvPr id="18" name="Rectangle 9">
            <a:extLst>
              <a:ext uri="{FF2B5EF4-FFF2-40B4-BE49-F238E27FC236}">
                <a16:creationId xmlns:a16="http://schemas.microsoft.com/office/drawing/2014/main" id="{A1DC2B6D-8A14-4680-BB23-17D7AE083E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1110" y="2510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0C3B72A1-3D7E-4A17-9D2F-ACF1046A6F65}"/>
              </a:ext>
            </a:extLst>
          </p:cNvPr>
          <p:cNvSpPr/>
          <p:nvPr/>
        </p:nvSpPr>
        <p:spPr>
          <a:xfrm>
            <a:off x="390850" y="2091588"/>
            <a:ext cx="3993127" cy="1636274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zihun71hao-yushoujinshu" panose="00000500000000000000" pitchFamily="2" charset="-122"/>
              <a:ea typeface="zihun71hao-yushoujinshu" panose="00000500000000000000" pitchFamily="2" charset="-122"/>
              <a:sym typeface="zihun71hao-yushoujinshu" panose="00000500000000000000" pitchFamily="2" charset="-122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A9CED336-721D-435C-A83E-3F36AECDCE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96832" y="513988"/>
            <a:ext cx="6904318" cy="174513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887DE5BF-CF16-493C-A76D-C6A3163865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96832" y="2259119"/>
            <a:ext cx="6904318" cy="2892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980947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362581" y="308926"/>
            <a:ext cx="3993126" cy="1458431"/>
          </a:xfrm>
          <a:prstGeom prst="rect">
            <a:avLst/>
          </a:prstGeom>
          <a:solidFill>
            <a:srgbClr val="E6E6E6">
              <a:alpha val="50000"/>
            </a:srgb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3600" b="1" dirty="0">
                <a:solidFill>
                  <a:schemeClr val="tx1"/>
                </a:solidFill>
                <a:latin typeface="zihun71hao-yushoujinshu" panose="00000500000000000000" pitchFamily="2" charset="-122"/>
                <a:ea typeface="zihun71hao-yushoujinshu" panose="00000500000000000000" pitchFamily="2" charset="-122"/>
                <a:sym typeface="zihun71hao-yushoujinshu" panose="00000500000000000000" pitchFamily="2" charset="-122"/>
              </a:rPr>
              <a:t>致长辈</a:t>
            </a:r>
            <a:endParaRPr lang="en-US" altLang="zh-CN" sz="3600" b="1" dirty="0">
              <a:solidFill>
                <a:schemeClr val="tx1"/>
              </a:solidFill>
              <a:latin typeface="zihun71hao-yushoujinshu" panose="00000500000000000000" pitchFamily="2" charset="-122"/>
              <a:ea typeface="zihun71hao-yushoujinshu" panose="00000500000000000000" pitchFamily="2" charset="-122"/>
              <a:sym typeface="zihun71hao-yushoujinshu" panose="00000500000000000000" pitchFamily="2" charset="-122"/>
            </a:endParaRP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E63E8F95-2372-4898-90FF-0E0B7C905C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595782" y="-333824"/>
            <a:ext cx="3328482" cy="2363222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585C5D6-93B9-480D-80FD-52A8C65483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96601" y="537119"/>
            <a:ext cx="17268604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CC1D634A-A0F4-465E-A926-BB6F3D8DAAF4}"/>
              </a:ext>
            </a:extLst>
          </p:cNvPr>
          <p:cNvSpPr txBox="1"/>
          <p:nvPr/>
        </p:nvSpPr>
        <p:spPr>
          <a:xfrm>
            <a:off x="288373" y="2296123"/>
            <a:ext cx="3411511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zh-CN" sz="2400" dirty="0">
                <a:ea typeface="zihun71hao-yushoujinshu" panose="00000500000000000000"/>
              </a:rPr>
              <a:t>（</a:t>
            </a:r>
            <a:r>
              <a:rPr lang="en-US" altLang="zh-CN" sz="2400" dirty="0">
                <a:ea typeface="zihun71hao-yushoujinshu" panose="00000500000000000000"/>
              </a:rPr>
              <a:t>3</a:t>
            </a:r>
            <a:r>
              <a:rPr lang="zh-CN" altLang="zh-CN" sz="2400" dirty="0">
                <a:ea typeface="zihun71hao-yushoujinshu" panose="00000500000000000000"/>
              </a:rPr>
              <a:t>）</a:t>
            </a:r>
            <a:r>
              <a:rPr lang="zh-CN" altLang="en-US" sz="2400" dirty="0">
                <a:ea typeface="zihun71hao-yushoujinshu" panose="00000500000000000000"/>
              </a:rPr>
              <a:t>其他长辈</a:t>
            </a:r>
            <a:endParaRPr lang="en-US" altLang="zh-CN" sz="2400" dirty="0">
              <a:ea typeface="zihun71hao-yushoujinshu" panose="00000500000000000000"/>
            </a:endParaRPr>
          </a:p>
          <a:p>
            <a:endParaRPr lang="en-US" altLang="zh-CN" sz="2000" dirty="0">
              <a:ea typeface="zihun71hao-yushoujinshu" panose="00000500000000000000"/>
            </a:endParaRPr>
          </a:p>
          <a:p>
            <a:r>
              <a:rPr lang="zh-CN" altLang="en-US" sz="2400" dirty="0">
                <a:ea typeface="zihun71hao-yushoujinshu" panose="00000500000000000000"/>
              </a:rPr>
              <a:t>         梁漱溟致蔡元培函</a:t>
            </a:r>
          </a:p>
        </p:txBody>
      </p:sp>
      <p:sp>
        <p:nvSpPr>
          <p:cNvPr id="18" name="Rectangle 9">
            <a:extLst>
              <a:ext uri="{FF2B5EF4-FFF2-40B4-BE49-F238E27FC236}">
                <a16:creationId xmlns:a16="http://schemas.microsoft.com/office/drawing/2014/main" id="{A1DC2B6D-8A14-4680-BB23-17D7AE083E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1110" y="2510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7DF408D4-800B-4CE0-89F0-28A1F66C540F}"/>
              </a:ext>
            </a:extLst>
          </p:cNvPr>
          <p:cNvSpPr/>
          <p:nvPr/>
        </p:nvSpPr>
        <p:spPr>
          <a:xfrm>
            <a:off x="362581" y="2100434"/>
            <a:ext cx="3993127" cy="1636274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zihun71hao-yushoujinshu" panose="00000500000000000000" pitchFamily="2" charset="-122"/>
              <a:ea typeface="zihun71hao-yushoujinshu" panose="00000500000000000000" pitchFamily="2" charset="-122"/>
              <a:sym typeface="zihun71hao-yushoujinshu" panose="00000500000000000000" pitchFamily="2" charset="-122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0B7DBDB2-F312-4209-8277-8CD0E47E3FB2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183166" y="625004"/>
            <a:ext cx="6629648" cy="56079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54513580"/>
      </p:ext>
    </p:extLst>
  </p:cSld>
  <p:clrMapOvr>
    <a:masterClrMapping/>
  </p:clrMapOvr>
  <p:transition spd="slow">
    <p:circl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362581" y="308926"/>
            <a:ext cx="3993126" cy="1458431"/>
          </a:xfrm>
          <a:prstGeom prst="rect">
            <a:avLst/>
          </a:prstGeom>
          <a:solidFill>
            <a:srgbClr val="E6E6E6">
              <a:alpha val="50000"/>
            </a:srgb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3600" b="1" dirty="0">
                <a:solidFill>
                  <a:schemeClr val="tx1"/>
                </a:solidFill>
                <a:latin typeface="zihun71hao-yushoujinshu" panose="00000500000000000000" pitchFamily="2" charset="-122"/>
                <a:ea typeface="zihun71hao-yushoujinshu" panose="00000500000000000000" pitchFamily="2" charset="-122"/>
                <a:sym typeface="zihun71hao-yushoujinshu" panose="00000500000000000000" pitchFamily="2" charset="-122"/>
              </a:rPr>
              <a:t>致长辈</a:t>
            </a:r>
            <a:endParaRPr lang="en-US" altLang="zh-CN" sz="3600" b="1" dirty="0">
              <a:solidFill>
                <a:schemeClr val="tx1"/>
              </a:solidFill>
              <a:latin typeface="zihun71hao-yushoujinshu" panose="00000500000000000000" pitchFamily="2" charset="-122"/>
              <a:ea typeface="zihun71hao-yushoujinshu" panose="00000500000000000000" pitchFamily="2" charset="-122"/>
              <a:sym typeface="zihun71hao-yushoujinshu" panose="00000500000000000000" pitchFamily="2" charset="-122"/>
            </a:endParaRP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E63E8F95-2372-4898-90FF-0E0B7C905C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595782" y="-333824"/>
            <a:ext cx="3328482" cy="2363222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585C5D6-93B9-480D-80FD-52A8C65483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96601" y="537119"/>
            <a:ext cx="17268604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CC1D634A-A0F4-465E-A926-BB6F3D8DAAF4}"/>
              </a:ext>
            </a:extLst>
          </p:cNvPr>
          <p:cNvSpPr txBox="1"/>
          <p:nvPr/>
        </p:nvSpPr>
        <p:spPr>
          <a:xfrm>
            <a:off x="288373" y="2296123"/>
            <a:ext cx="3103735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zh-CN" sz="2400" dirty="0">
                <a:ea typeface="zihun71hao-yushoujinshu" panose="00000500000000000000"/>
              </a:rPr>
              <a:t>（</a:t>
            </a:r>
            <a:r>
              <a:rPr lang="en-US" altLang="zh-CN" sz="2400" dirty="0">
                <a:ea typeface="zihun71hao-yushoujinshu" panose="00000500000000000000"/>
              </a:rPr>
              <a:t>3</a:t>
            </a:r>
            <a:r>
              <a:rPr lang="zh-CN" altLang="zh-CN" sz="2400" dirty="0">
                <a:ea typeface="zihun71hao-yushoujinshu" panose="00000500000000000000"/>
              </a:rPr>
              <a:t>）</a:t>
            </a:r>
            <a:r>
              <a:rPr lang="zh-CN" altLang="en-US" sz="2400" dirty="0">
                <a:ea typeface="zihun71hao-yushoujinshu" panose="00000500000000000000"/>
              </a:rPr>
              <a:t>其他长辈</a:t>
            </a:r>
            <a:endParaRPr lang="en-US" altLang="zh-CN" sz="2400" dirty="0">
              <a:ea typeface="zihun71hao-yushoujinshu" panose="00000500000000000000"/>
            </a:endParaRPr>
          </a:p>
          <a:p>
            <a:endParaRPr lang="en-US" altLang="zh-CN" sz="2000" dirty="0">
              <a:ea typeface="zihun71hao-yushoujinshu" panose="00000500000000000000"/>
            </a:endParaRPr>
          </a:p>
          <a:p>
            <a:r>
              <a:rPr lang="zh-CN" altLang="en-US" sz="2400" dirty="0">
                <a:ea typeface="zihun71hao-yushoujinshu" panose="00000500000000000000"/>
              </a:rPr>
              <a:t>         蔡元培致伯父函</a:t>
            </a:r>
          </a:p>
        </p:txBody>
      </p:sp>
      <p:sp>
        <p:nvSpPr>
          <p:cNvPr id="18" name="Rectangle 9">
            <a:extLst>
              <a:ext uri="{FF2B5EF4-FFF2-40B4-BE49-F238E27FC236}">
                <a16:creationId xmlns:a16="http://schemas.microsoft.com/office/drawing/2014/main" id="{A1DC2B6D-8A14-4680-BB23-17D7AE083E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1110" y="2510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9422E9C0-63C4-40C2-8075-E3AD9723FC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63783" y="559978"/>
            <a:ext cx="7265636" cy="4768073"/>
          </a:xfrm>
          <a:prstGeom prst="rect">
            <a:avLst/>
          </a:prstGeom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7DF408D4-800B-4CE0-89F0-28A1F66C540F}"/>
              </a:ext>
            </a:extLst>
          </p:cNvPr>
          <p:cNvSpPr/>
          <p:nvPr/>
        </p:nvSpPr>
        <p:spPr>
          <a:xfrm>
            <a:off x="362581" y="2100434"/>
            <a:ext cx="3993127" cy="1636274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zihun71hao-yushoujinshu" panose="00000500000000000000" pitchFamily="2" charset="-122"/>
              <a:ea typeface="zihun71hao-yushoujinshu" panose="00000500000000000000" pitchFamily="2" charset="-122"/>
              <a:sym typeface="zihun71hao-yushoujinshu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49234599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205249" y="117377"/>
            <a:ext cx="3993126" cy="1458431"/>
          </a:xfrm>
          <a:prstGeom prst="rect">
            <a:avLst/>
          </a:prstGeom>
          <a:solidFill>
            <a:srgbClr val="E6E6E6">
              <a:alpha val="50000"/>
            </a:srgb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3600" b="1" dirty="0">
                <a:solidFill>
                  <a:schemeClr val="tx1"/>
                </a:solidFill>
                <a:latin typeface="zihun71hao-yushoujinshu" panose="00000500000000000000" pitchFamily="2" charset="-122"/>
                <a:ea typeface="zihun71hao-yushoujinshu" panose="00000500000000000000" pitchFamily="2" charset="-122"/>
                <a:sym typeface="zihun71hao-yushoujinshu" panose="00000500000000000000" pitchFamily="2" charset="-122"/>
              </a:rPr>
              <a:t>致长辈</a:t>
            </a:r>
            <a:endParaRPr lang="en-US" altLang="zh-CN" sz="3600" b="1" dirty="0">
              <a:solidFill>
                <a:schemeClr val="tx1"/>
              </a:solidFill>
              <a:latin typeface="zihun71hao-yushoujinshu" panose="00000500000000000000" pitchFamily="2" charset="-122"/>
              <a:ea typeface="zihun71hao-yushoujinshu" panose="00000500000000000000" pitchFamily="2" charset="-122"/>
              <a:sym typeface="zihun71hao-yushoujinshu" panose="00000500000000000000" pitchFamily="2" charset="-122"/>
            </a:endParaRP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E63E8F95-2372-4898-90FF-0E0B7C905C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476910" y="-527896"/>
            <a:ext cx="3328482" cy="2363222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585C5D6-93B9-480D-80FD-52A8C65483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96601" y="537119"/>
            <a:ext cx="17268604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CC1D634A-A0F4-465E-A926-BB6F3D8DAAF4}"/>
              </a:ext>
            </a:extLst>
          </p:cNvPr>
          <p:cNvSpPr txBox="1"/>
          <p:nvPr/>
        </p:nvSpPr>
        <p:spPr>
          <a:xfrm>
            <a:off x="205248" y="2181848"/>
            <a:ext cx="3411511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zh-CN" sz="2400" dirty="0">
                <a:ea typeface="zihun71hao-yushoujinshu" panose="00000500000000000000"/>
              </a:rPr>
              <a:t>（</a:t>
            </a:r>
            <a:r>
              <a:rPr lang="en-US" altLang="zh-CN" sz="2400" dirty="0">
                <a:ea typeface="zihun71hao-yushoujinshu" panose="00000500000000000000"/>
              </a:rPr>
              <a:t>4</a:t>
            </a:r>
            <a:r>
              <a:rPr lang="zh-CN" altLang="zh-CN" sz="2400" dirty="0">
                <a:ea typeface="zihun71hao-yushoujinshu" panose="00000500000000000000"/>
              </a:rPr>
              <a:t>）</a:t>
            </a:r>
            <a:r>
              <a:rPr lang="zh-CN" altLang="en-US" sz="2400" dirty="0">
                <a:ea typeface="zihun71hao-yushoujinshu" panose="00000500000000000000"/>
              </a:rPr>
              <a:t>长官</a:t>
            </a:r>
            <a:endParaRPr lang="en-US" altLang="zh-CN" sz="2400" dirty="0">
              <a:ea typeface="zihun71hao-yushoujinshu" panose="00000500000000000000"/>
            </a:endParaRPr>
          </a:p>
          <a:p>
            <a:endParaRPr lang="en-US" altLang="zh-CN" sz="2000" dirty="0">
              <a:ea typeface="zihun71hao-yushoujinshu" panose="00000500000000000000"/>
            </a:endParaRPr>
          </a:p>
          <a:p>
            <a:r>
              <a:rPr lang="zh-CN" altLang="en-US" sz="2400" dirty="0">
                <a:ea typeface="zihun71hao-yushoujinshu" panose="00000500000000000000"/>
              </a:rPr>
              <a:t>         蔡元培致蒋介石函</a:t>
            </a:r>
          </a:p>
        </p:txBody>
      </p:sp>
      <p:sp>
        <p:nvSpPr>
          <p:cNvPr id="18" name="Rectangle 9">
            <a:extLst>
              <a:ext uri="{FF2B5EF4-FFF2-40B4-BE49-F238E27FC236}">
                <a16:creationId xmlns:a16="http://schemas.microsoft.com/office/drawing/2014/main" id="{A1DC2B6D-8A14-4680-BB23-17D7AE083E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1110" y="2510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7DF408D4-800B-4CE0-89F0-28A1F66C540F}"/>
              </a:ext>
            </a:extLst>
          </p:cNvPr>
          <p:cNvSpPr/>
          <p:nvPr/>
        </p:nvSpPr>
        <p:spPr>
          <a:xfrm>
            <a:off x="205248" y="1922330"/>
            <a:ext cx="3993127" cy="1636274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zihun71hao-yushoujinshu" panose="00000500000000000000" pitchFamily="2" charset="-122"/>
              <a:ea typeface="zihun71hao-yushoujinshu" panose="00000500000000000000" pitchFamily="2" charset="-122"/>
              <a:sym typeface="zihun71hao-yushoujinshu" panose="00000500000000000000" pitchFamily="2" charset="-122"/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D9B3867D-3241-40D5-B8B5-C76A6814A5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3472" y="117376"/>
            <a:ext cx="7239295" cy="5899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8786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337429" y="117376"/>
            <a:ext cx="3993126" cy="1458431"/>
          </a:xfrm>
          <a:prstGeom prst="rect">
            <a:avLst/>
          </a:prstGeom>
          <a:solidFill>
            <a:srgbClr val="E6E6E6">
              <a:alpha val="50000"/>
            </a:srgb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3600" b="1" dirty="0">
                <a:solidFill>
                  <a:schemeClr val="tx1"/>
                </a:solidFill>
                <a:latin typeface="zihun71hao-yushoujinshu" panose="00000500000000000000" pitchFamily="2" charset="-122"/>
                <a:ea typeface="zihun71hao-yushoujinshu" panose="00000500000000000000" pitchFamily="2" charset="-122"/>
                <a:sym typeface="zihun71hao-yushoujinshu" panose="00000500000000000000" pitchFamily="2" charset="-122"/>
              </a:rPr>
              <a:t>致长辈</a:t>
            </a:r>
            <a:endParaRPr lang="en-US" altLang="zh-CN" sz="3600" b="1" dirty="0">
              <a:solidFill>
                <a:schemeClr val="tx1"/>
              </a:solidFill>
              <a:latin typeface="zihun71hao-yushoujinshu" panose="00000500000000000000" pitchFamily="2" charset="-122"/>
              <a:ea typeface="zihun71hao-yushoujinshu" panose="00000500000000000000" pitchFamily="2" charset="-122"/>
              <a:sym typeface="zihun71hao-yushoujinshu" panose="00000500000000000000" pitchFamily="2" charset="-122"/>
            </a:endParaRP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E63E8F95-2372-4898-90FF-0E0B7C905C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851814" y="-494838"/>
            <a:ext cx="3328482" cy="2363222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585C5D6-93B9-480D-80FD-52A8C65483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96601" y="537119"/>
            <a:ext cx="17268604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CC1D634A-A0F4-465E-A926-BB6F3D8DAAF4}"/>
              </a:ext>
            </a:extLst>
          </p:cNvPr>
          <p:cNvSpPr txBox="1"/>
          <p:nvPr/>
        </p:nvSpPr>
        <p:spPr>
          <a:xfrm>
            <a:off x="205248" y="2181848"/>
            <a:ext cx="3772392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2400" dirty="0">
                <a:ea typeface="zihun71hao-yushoujinshu" panose="00000500000000000000"/>
              </a:rPr>
              <a:t>（</a:t>
            </a:r>
            <a:r>
              <a:rPr lang="en-US" altLang="zh-CN" sz="2400" dirty="0">
                <a:ea typeface="zihun71hao-yushoujinshu" panose="00000500000000000000"/>
              </a:rPr>
              <a:t>4</a:t>
            </a:r>
            <a:r>
              <a:rPr lang="zh-CN" altLang="zh-CN" sz="2400" dirty="0">
                <a:ea typeface="zihun71hao-yushoujinshu" panose="00000500000000000000"/>
              </a:rPr>
              <a:t>）</a:t>
            </a:r>
            <a:r>
              <a:rPr lang="zh-CN" altLang="en-US" sz="2400" dirty="0">
                <a:ea typeface="zihun71hao-yushoujinshu" panose="00000500000000000000"/>
              </a:rPr>
              <a:t>长官</a:t>
            </a:r>
            <a:endParaRPr lang="en-US" altLang="zh-CN" sz="2400" dirty="0">
              <a:ea typeface="zihun71hao-yushoujinshu" panose="00000500000000000000"/>
            </a:endParaRPr>
          </a:p>
          <a:p>
            <a:endParaRPr lang="en-US" altLang="zh-CN" sz="2000" dirty="0">
              <a:ea typeface="zihun71hao-yushoujinshu" panose="00000500000000000000"/>
            </a:endParaRPr>
          </a:p>
          <a:p>
            <a:r>
              <a:rPr lang="zh-CN" altLang="en-US" sz="2400" dirty="0">
                <a:ea typeface="zihun71hao-yushoujinshu" panose="00000500000000000000"/>
              </a:rPr>
              <a:t>         蔡元培复蒋介石函</a:t>
            </a:r>
            <a:endParaRPr lang="en-US" altLang="zh-CN" sz="2400" dirty="0">
              <a:ea typeface="zihun71hao-yushoujinshu" panose="00000500000000000000"/>
            </a:endParaRPr>
          </a:p>
          <a:p>
            <a:r>
              <a:rPr lang="en-US" altLang="zh-CN" sz="2400" dirty="0">
                <a:ea typeface="zihun71hao-yushoujinshu" panose="00000500000000000000"/>
              </a:rPr>
              <a:t>         </a:t>
            </a:r>
            <a:r>
              <a:rPr lang="zh-CN" altLang="en-US" sz="2400" dirty="0">
                <a:ea typeface="zihun71hao-yushoujinshu" panose="00000500000000000000"/>
              </a:rPr>
              <a:t>及蒋介石致蔡元培函</a:t>
            </a:r>
          </a:p>
        </p:txBody>
      </p:sp>
      <p:sp>
        <p:nvSpPr>
          <p:cNvPr id="18" name="Rectangle 9">
            <a:extLst>
              <a:ext uri="{FF2B5EF4-FFF2-40B4-BE49-F238E27FC236}">
                <a16:creationId xmlns:a16="http://schemas.microsoft.com/office/drawing/2014/main" id="{A1DC2B6D-8A14-4680-BB23-17D7AE083E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1110" y="2510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7DF408D4-800B-4CE0-89F0-28A1F66C540F}"/>
              </a:ext>
            </a:extLst>
          </p:cNvPr>
          <p:cNvSpPr/>
          <p:nvPr/>
        </p:nvSpPr>
        <p:spPr>
          <a:xfrm>
            <a:off x="337429" y="1916225"/>
            <a:ext cx="3993127" cy="2363222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zihun71hao-yushoujinshu" panose="00000500000000000000" pitchFamily="2" charset="-122"/>
              <a:ea typeface="zihun71hao-yushoujinshu" panose="00000500000000000000" pitchFamily="2" charset="-122"/>
              <a:sym typeface="zihun71hao-yushoujinshu" panose="00000500000000000000" pitchFamily="2" charset="-122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7A65E54D-3F08-4669-8B0F-481327B355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7233" y="251050"/>
            <a:ext cx="6439458" cy="6370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1155669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337429" y="117376"/>
            <a:ext cx="3993126" cy="1458431"/>
          </a:xfrm>
          <a:prstGeom prst="rect">
            <a:avLst/>
          </a:prstGeom>
          <a:solidFill>
            <a:srgbClr val="E6E6E6">
              <a:alpha val="50000"/>
            </a:srgb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3600" b="1" dirty="0">
                <a:solidFill>
                  <a:schemeClr val="tx1"/>
                </a:solidFill>
                <a:latin typeface="zihun71hao-yushoujinshu" panose="00000500000000000000" pitchFamily="2" charset="-122"/>
                <a:ea typeface="zihun71hao-yushoujinshu" panose="00000500000000000000" pitchFamily="2" charset="-122"/>
                <a:sym typeface="zihun71hao-yushoujinshu" panose="00000500000000000000" pitchFamily="2" charset="-122"/>
              </a:rPr>
              <a:t>致长辈</a:t>
            </a:r>
            <a:endParaRPr lang="en-US" altLang="zh-CN" sz="3600" b="1" dirty="0">
              <a:solidFill>
                <a:schemeClr val="tx1"/>
              </a:solidFill>
              <a:latin typeface="zihun71hao-yushoujinshu" panose="00000500000000000000" pitchFamily="2" charset="-122"/>
              <a:ea typeface="zihun71hao-yushoujinshu" panose="00000500000000000000" pitchFamily="2" charset="-122"/>
              <a:sym typeface="zihun71hao-yushoujinshu" panose="00000500000000000000" pitchFamily="2" charset="-122"/>
            </a:endParaRP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E63E8F95-2372-4898-90FF-0E0B7C905C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851814" y="-494838"/>
            <a:ext cx="3328482" cy="2363222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585C5D6-93B9-480D-80FD-52A8C65483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96601" y="537119"/>
            <a:ext cx="17268604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CC1D634A-A0F4-465E-A926-BB6F3D8DAAF4}"/>
              </a:ext>
            </a:extLst>
          </p:cNvPr>
          <p:cNvSpPr txBox="1"/>
          <p:nvPr/>
        </p:nvSpPr>
        <p:spPr>
          <a:xfrm>
            <a:off x="205248" y="2181848"/>
            <a:ext cx="3772392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2400" dirty="0">
                <a:ea typeface="zihun71hao-yushoujinshu" panose="00000500000000000000"/>
              </a:rPr>
              <a:t>（</a:t>
            </a:r>
            <a:r>
              <a:rPr lang="en-US" altLang="zh-CN" sz="2400" dirty="0">
                <a:ea typeface="zihun71hao-yushoujinshu" panose="00000500000000000000"/>
              </a:rPr>
              <a:t>4</a:t>
            </a:r>
            <a:r>
              <a:rPr lang="zh-CN" altLang="zh-CN" sz="2400" dirty="0">
                <a:ea typeface="zihun71hao-yushoujinshu" panose="00000500000000000000"/>
              </a:rPr>
              <a:t>）</a:t>
            </a:r>
            <a:r>
              <a:rPr lang="zh-CN" altLang="en-US" sz="2400" dirty="0">
                <a:ea typeface="zihun71hao-yushoujinshu" panose="00000500000000000000"/>
              </a:rPr>
              <a:t>长官</a:t>
            </a:r>
            <a:endParaRPr lang="en-US" altLang="zh-CN" sz="2400" dirty="0">
              <a:ea typeface="zihun71hao-yushoujinshu" panose="00000500000000000000"/>
            </a:endParaRPr>
          </a:p>
          <a:p>
            <a:endParaRPr lang="en-US" altLang="zh-CN" sz="2000" dirty="0">
              <a:ea typeface="zihun71hao-yushoujinshu" panose="00000500000000000000"/>
            </a:endParaRPr>
          </a:p>
          <a:p>
            <a:r>
              <a:rPr lang="zh-CN" altLang="en-US" sz="2400" dirty="0">
                <a:ea typeface="zihun71hao-yushoujinshu" panose="00000500000000000000"/>
              </a:rPr>
              <a:t>         蔡元培复蒋介石函</a:t>
            </a:r>
            <a:endParaRPr lang="en-US" altLang="zh-CN" sz="2400" dirty="0">
              <a:ea typeface="zihun71hao-yushoujinshu" panose="00000500000000000000"/>
            </a:endParaRPr>
          </a:p>
          <a:p>
            <a:r>
              <a:rPr lang="en-US" altLang="zh-CN" sz="2400" dirty="0">
                <a:ea typeface="zihun71hao-yushoujinshu" panose="00000500000000000000"/>
              </a:rPr>
              <a:t>         </a:t>
            </a:r>
            <a:r>
              <a:rPr lang="zh-CN" altLang="en-US" sz="2400" dirty="0">
                <a:ea typeface="zihun71hao-yushoujinshu" panose="00000500000000000000"/>
              </a:rPr>
              <a:t>及蒋介石致蔡元培函</a:t>
            </a:r>
          </a:p>
        </p:txBody>
      </p:sp>
      <p:sp>
        <p:nvSpPr>
          <p:cNvPr id="18" name="Rectangle 9">
            <a:extLst>
              <a:ext uri="{FF2B5EF4-FFF2-40B4-BE49-F238E27FC236}">
                <a16:creationId xmlns:a16="http://schemas.microsoft.com/office/drawing/2014/main" id="{A1DC2B6D-8A14-4680-BB23-17D7AE083E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1110" y="2510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7DF408D4-800B-4CE0-89F0-28A1F66C540F}"/>
              </a:ext>
            </a:extLst>
          </p:cNvPr>
          <p:cNvSpPr/>
          <p:nvPr/>
        </p:nvSpPr>
        <p:spPr>
          <a:xfrm>
            <a:off x="337429" y="1916225"/>
            <a:ext cx="3993127" cy="2363222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zihun71hao-yushoujinshu" panose="00000500000000000000" pitchFamily="2" charset="-122"/>
              <a:ea typeface="zihun71hao-yushoujinshu" panose="00000500000000000000" pitchFamily="2" charset="-122"/>
              <a:sym typeface="zihun71hao-yushoujinshu" panose="00000500000000000000" pitchFamily="2" charset="-122"/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9691B95F-D305-4728-8875-0E7570B143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40631" y="1640057"/>
            <a:ext cx="6889077" cy="1028789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F171E381-BDCC-4ED9-94D0-D1BBEEE1F97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40631" y="2614272"/>
            <a:ext cx="6889077" cy="220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766036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274057" y="129756"/>
            <a:ext cx="3993126" cy="1458431"/>
          </a:xfrm>
          <a:prstGeom prst="rect">
            <a:avLst/>
          </a:prstGeom>
          <a:solidFill>
            <a:srgbClr val="E6E6E6">
              <a:alpha val="50000"/>
            </a:srgb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3600" b="1" dirty="0">
                <a:solidFill>
                  <a:schemeClr val="tx1"/>
                </a:solidFill>
                <a:latin typeface="zihun71hao-yushoujinshu" panose="00000500000000000000" pitchFamily="2" charset="-122"/>
                <a:ea typeface="zihun71hao-yushoujinshu" panose="00000500000000000000" pitchFamily="2" charset="-122"/>
                <a:sym typeface="zihun71hao-yushoujinshu" panose="00000500000000000000" pitchFamily="2" charset="-122"/>
              </a:rPr>
              <a:t> 致平辈</a:t>
            </a:r>
            <a:endParaRPr lang="en-US" altLang="zh-CN" sz="3600" b="1" dirty="0">
              <a:solidFill>
                <a:schemeClr val="tx1"/>
              </a:solidFill>
              <a:latin typeface="zihun71hao-yushoujinshu" panose="00000500000000000000" pitchFamily="2" charset="-122"/>
              <a:ea typeface="zihun71hao-yushoujinshu" panose="00000500000000000000" pitchFamily="2" charset="-122"/>
              <a:sym typeface="zihun71hao-yushoujinshu" panose="00000500000000000000" pitchFamily="2" charset="-122"/>
            </a:endParaRP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E63E8F95-2372-4898-90FF-0E0B7C905C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824106" y="-500987"/>
            <a:ext cx="3219914" cy="2286139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EF047E39-5C59-4844-9953-59853CEBE27E}"/>
              </a:ext>
            </a:extLst>
          </p:cNvPr>
          <p:cNvSpPr txBox="1"/>
          <p:nvPr/>
        </p:nvSpPr>
        <p:spPr>
          <a:xfrm>
            <a:off x="274057" y="2103097"/>
            <a:ext cx="3188693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zh-CN" sz="2400" dirty="0">
                <a:ea typeface="zihun71hao-yushoujinshu" panose="00000500000000000000"/>
              </a:rPr>
              <a:t>（</a:t>
            </a:r>
            <a:r>
              <a:rPr lang="en-US" altLang="zh-CN" sz="2400" dirty="0">
                <a:ea typeface="zihun71hao-yushoujinshu" panose="00000500000000000000"/>
              </a:rPr>
              <a:t>1</a:t>
            </a:r>
            <a:r>
              <a:rPr lang="zh-CN" altLang="zh-CN" sz="2400" dirty="0">
                <a:ea typeface="zihun71hao-yushoujinshu" panose="00000500000000000000"/>
              </a:rPr>
              <a:t>）</a:t>
            </a:r>
            <a:r>
              <a:rPr lang="zh-CN" altLang="en-US" sz="2400" dirty="0">
                <a:ea typeface="zihun71hao-yushoujinshu" panose="00000500000000000000"/>
              </a:rPr>
              <a:t>兄弟</a:t>
            </a:r>
            <a:endParaRPr lang="en-US" altLang="zh-CN" sz="2400" dirty="0">
              <a:ea typeface="zihun71hao-yushoujinshu" panose="00000500000000000000"/>
            </a:endParaRPr>
          </a:p>
          <a:p>
            <a:r>
              <a:rPr lang="en-US" altLang="zh-CN" sz="2400" dirty="0">
                <a:ea typeface="zihun71hao-yushoujinshu" panose="00000500000000000000"/>
              </a:rPr>
              <a:t>          </a:t>
            </a:r>
          </a:p>
          <a:p>
            <a:r>
              <a:rPr lang="en-US" altLang="zh-CN" sz="2400" dirty="0">
                <a:ea typeface="zihun71hao-yushoujinshu" panose="00000500000000000000"/>
              </a:rPr>
              <a:t>          </a:t>
            </a:r>
            <a:r>
              <a:rPr lang="zh-CN" altLang="en-US" sz="2400" dirty="0">
                <a:ea typeface="zihun71hao-yushoujinshu" panose="00000500000000000000"/>
              </a:rPr>
              <a:t>蔡元培致长兄函</a:t>
            </a:r>
            <a:endParaRPr lang="en-US" altLang="zh-CN" sz="2400" dirty="0">
              <a:ea typeface="zihun71hao-yushoujinshu" panose="00000500000000000000"/>
            </a:endParaRPr>
          </a:p>
          <a:p>
            <a:endParaRPr lang="zh-CN" altLang="zh-CN" sz="2000" dirty="0">
              <a:ea typeface="zihun71hao-yushoujinshu" panose="00000500000000000000"/>
            </a:endParaRPr>
          </a:p>
          <a:p>
            <a:endParaRPr lang="zh-CN" altLang="zh-CN" sz="2400" dirty="0">
              <a:ea typeface="zihun71hao-yushoujinshu" panose="00000500000000000000"/>
            </a:endParaRPr>
          </a:p>
          <a:p>
            <a:endParaRPr lang="zh-CN" altLang="en-US" sz="2400" dirty="0">
              <a:ea typeface="zihun71hao-yushoujinshu" panose="0000050000000000000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585C5D6-93B9-480D-80FD-52A8C65483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96601" y="537119"/>
            <a:ext cx="17268604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18" name="Rectangle 9">
            <a:extLst>
              <a:ext uri="{FF2B5EF4-FFF2-40B4-BE49-F238E27FC236}">
                <a16:creationId xmlns:a16="http://schemas.microsoft.com/office/drawing/2014/main" id="{A1DC2B6D-8A14-4680-BB23-17D7AE083E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1110" y="2510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D2EEEB71-FCA2-4A9A-A177-E7983CF5E2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41832" y="1129189"/>
            <a:ext cx="15123600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526DEE7E-E4C9-4603-8948-1D51FE30BC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82463" y="3396211"/>
            <a:ext cx="15514290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D77E1BA7-72A1-47ED-9C12-CF158F1DFDB2}"/>
              </a:ext>
            </a:extLst>
          </p:cNvPr>
          <p:cNvSpPr/>
          <p:nvPr/>
        </p:nvSpPr>
        <p:spPr>
          <a:xfrm>
            <a:off x="205248" y="1922330"/>
            <a:ext cx="3993127" cy="1636274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zihun71hao-yushoujinshu" panose="00000500000000000000" pitchFamily="2" charset="-122"/>
              <a:ea typeface="zihun71hao-yushoujinshu" panose="00000500000000000000" pitchFamily="2" charset="-122"/>
              <a:sym typeface="zihun71hao-yushoujinshu" panose="00000500000000000000" pitchFamily="2" charset="-122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DA08FDB3-4928-4842-BDF1-25A371411D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72247" y="129756"/>
            <a:ext cx="6576630" cy="6256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764325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685537" y="362922"/>
            <a:ext cx="3993126" cy="1458431"/>
          </a:xfrm>
          <a:prstGeom prst="rect">
            <a:avLst/>
          </a:prstGeom>
          <a:solidFill>
            <a:srgbClr val="E6E6E6">
              <a:alpha val="50000"/>
            </a:srgb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3600" b="1" dirty="0">
                <a:solidFill>
                  <a:schemeClr val="tx1"/>
                </a:solidFill>
                <a:latin typeface="zihun71hao-yushoujinshu" panose="00000500000000000000" pitchFamily="2" charset="-122"/>
                <a:ea typeface="zihun71hao-yushoujinshu" panose="00000500000000000000" pitchFamily="2" charset="-122"/>
                <a:sym typeface="zihun71hao-yushoujinshu" panose="00000500000000000000" pitchFamily="2" charset="-122"/>
              </a:rPr>
              <a:t> 致平辈</a:t>
            </a:r>
            <a:endParaRPr lang="en-US" altLang="zh-CN" sz="3600" b="1" dirty="0">
              <a:solidFill>
                <a:schemeClr val="tx1"/>
              </a:solidFill>
              <a:latin typeface="zihun71hao-yushoujinshu" panose="00000500000000000000" pitchFamily="2" charset="-122"/>
              <a:ea typeface="zihun71hao-yushoujinshu" panose="00000500000000000000" pitchFamily="2" charset="-122"/>
              <a:sym typeface="zihun71hao-yushoujinshu" panose="00000500000000000000" pitchFamily="2" charset="-122"/>
            </a:endParaRP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E63E8F95-2372-4898-90FF-0E0B7C905C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01811" y="-197077"/>
            <a:ext cx="3219914" cy="2286139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EF047E39-5C59-4844-9953-59853CEBE27E}"/>
              </a:ext>
            </a:extLst>
          </p:cNvPr>
          <p:cNvSpPr txBox="1"/>
          <p:nvPr/>
        </p:nvSpPr>
        <p:spPr>
          <a:xfrm>
            <a:off x="740897" y="2537189"/>
            <a:ext cx="2573140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zh-CN" sz="2400" dirty="0">
                <a:ea typeface="zihun71hao-yushoujinshu" panose="00000500000000000000"/>
              </a:rPr>
              <a:t>（</a:t>
            </a:r>
            <a:r>
              <a:rPr lang="en-US" altLang="zh-CN" sz="2400" dirty="0">
                <a:ea typeface="zihun71hao-yushoujinshu" panose="00000500000000000000"/>
              </a:rPr>
              <a:t>1</a:t>
            </a:r>
            <a:r>
              <a:rPr lang="zh-CN" altLang="zh-CN" sz="2400" dirty="0">
                <a:ea typeface="zihun71hao-yushoujinshu" panose="00000500000000000000"/>
              </a:rPr>
              <a:t>）</a:t>
            </a:r>
            <a:r>
              <a:rPr lang="zh-CN" altLang="en-US" sz="2400" dirty="0">
                <a:ea typeface="zihun71hao-yushoujinshu" panose="00000500000000000000"/>
              </a:rPr>
              <a:t>兄弟</a:t>
            </a:r>
            <a:endParaRPr lang="en-US" altLang="zh-CN" sz="2400" dirty="0">
              <a:ea typeface="zihun71hao-yushoujinshu" panose="00000500000000000000"/>
            </a:endParaRPr>
          </a:p>
          <a:p>
            <a:r>
              <a:rPr lang="en-US" altLang="zh-CN" sz="2400" dirty="0">
                <a:ea typeface="zihun71hao-yushoujinshu" panose="00000500000000000000"/>
              </a:rPr>
              <a:t>          </a:t>
            </a:r>
          </a:p>
          <a:p>
            <a:r>
              <a:rPr lang="en-US" altLang="zh-CN" sz="2400" dirty="0">
                <a:ea typeface="zihun71hao-yushoujinshu" panose="00000500000000000000"/>
              </a:rPr>
              <a:t>          </a:t>
            </a:r>
            <a:r>
              <a:rPr lang="zh-CN" altLang="en-US" sz="2400" dirty="0">
                <a:ea typeface="zihun71hao-yushoujinshu" panose="00000500000000000000"/>
              </a:rPr>
              <a:t>曾国藩致弟</a:t>
            </a:r>
            <a:endParaRPr lang="en-US" altLang="zh-CN" sz="2400" dirty="0">
              <a:ea typeface="zihun71hao-yushoujinshu" panose="00000500000000000000"/>
            </a:endParaRPr>
          </a:p>
          <a:p>
            <a:endParaRPr lang="zh-CN" altLang="zh-CN" sz="2000" dirty="0">
              <a:ea typeface="zihun71hao-yushoujinshu" panose="00000500000000000000"/>
            </a:endParaRPr>
          </a:p>
          <a:p>
            <a:endParaRPr lang="zh-CN" altLang="zh-CN" sz="2400" dirty="0">
              <a:ea typeface="zihun71hao-yushoujinshu" panose="00000500000000000000"/>
            </a:endParaRPr>
          </a:p>
          <a:p>
            <a:endParaRPr lang="zh-CN" altLang="en-US" sz="2400" dirty="0">
              <a:ea typeface="zihun71hao-yushoujinshu" panose="0000050000000000000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585C5D6-93B9-480D-80FD-52A8C65483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96601" y="537119"/>
            <a:ext cx="17268604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18" name="Rectangle 9">
            <a:extLst>
              <a:ext uri="{FF2B5EF4-FFF2-40B4-BE49-F238E27FC236}">
                <a16:creationId xmlns:a16="http://schemas.microsoft.com/office/drawing/2014/main" id="{A1DC2B6D-8A14-4680-BB23-17D7AE083E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1110" y="2510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D2EEEB71-FCA2-4A9A-A177-E7983CF5E2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41832" y="1129189"/>
            <a:ext cx="15123600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526DEE7E-E4C9-4603-8948-1D51FE30BC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82463" y="3396211"/>
            <a:ext cx="15514290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D77E1BA7-72A1-47ED-9C12-CF158F1DFDB2}"/>
              </a:ext>
            </a:extLst>
          </p:cNvPr>
          <p:cNvSpPr/>
          <p:nvPr/>
        </p:nvSpPr>
        <p:spPr>
          <a:xfrm>
            <a:off x="685537" y="2302438"/>
            <a:ext cx="3993127" cy="1636274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zihun71hao-yushoujinshu" panose="00000500000000000000" pitchFamily="2" charset="-122"/>
              <a:ea typeface="zihun71hao-yushoujinshu" panose="00000500000000000000" pitchFamily="2" charset="-122"/>
              <a:sym typeface="zihun71hao-yushoujinshu" panose="00000500000000000000" pitchFamily="2" charset="-122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5DC56641-E462-469D-88B1-8C0804451F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0178" y="407402"/>
            <a:ext cx="6179861" cy="517264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D8A03E6B-82A7-4CE7-BC01-5520CBE960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70178" y="5580048"/>
            <a:ext cx="6179861" cy="904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482821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685537" y="362922"/>
            <a:ext cx="3993126" cy="1458431"/>
          </a:xfrm>
          <a:prstGeom prst="rect">
            <a:avLst/>
          </a:prstGeom>
          <a:solidFill>
            <a:srgbClr val="E6E6E6">
              <a:alpha val="50000"/>
            </a:srgb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3600" b="1" dirty="0">
                <a:solidFill>
                  <a:schemeClr val="tx1"/>
                </a:solidFill>
                <a:latin typeface="zihun71hao-yushoujinshu" panose="00000500000000000000" pitchFamily="2" charset="-122"/>
                <a:ea typeface="zihun71hao-yushoujinshu" panose="00000500000000000000" pitchFamily="2" charset="-122"/>
                <a:sym typeface="zihun71hao-yushoujinshu" panose="00000500000000000000" pitchFamily="2" charset="-122"/>
              </a:rPr>
              <a:t> 致平辈</a:t>
            </a:r>
            <a:endParaRPr lang="en-US" altLang="zh-CN" sz="3600" b="1" dirty="0">
              <a:solidFill>
                <a:schemeClr val="tx1"/>
              </a:solidFill>
              <a:latin typeface="zihun71hao-yushoujinshu" panose="00000500000000000000" pitchFamily="2" charset="-122"/>
              <a:ea typeface="zihun71hao-yushoujinshu" panose="00000500000000000000" pitchFamily="2" charset="-122"/>
              <a:sym typeface="zihun71hao-yushoujinshu" panose="00000500000000000000" pitchFamily="2" charset="-122"/>
            </a:endParaRP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E63E8F95-2372-4898-90FF-0E0B7C905C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01811" y="-197077"/>
            <a:ext cx="3219914" cy="2286139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EF047E39-5C59-4844-9953-59853CEBE27E}"/>
              </a:ext>
            </a:extLst>
          </p:cNvPr>
          <p:cNvSpPr txBox="1"/>
          <p:nvPr/>
        </p:nvSpPr>
        <p:spPr>
          <a:xfrm>
            <a:off x="740897" y="2537189"/>
            <a:ext cx="2573140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zh-CN" sz="2400" dirty="0">
                <a:ea typeface="zihun71hao-yushoujinshu" panose="00000500000000000000"/>
              </a:rPr>
              <a:t>（</a:t>
            </a:r>
            <a:r>
              <a:rPr lang="en-US" altLang="zh-CN" sz="2400" dirty="0">
                <a:ea typeface="zihun71hao-yushoujinshu" panose="00000500000000000000"/>
              </a:rPr>
              <a:t>1</a:t>
            </a:r>
            <a:r>
              <a:rPr lang="zh-CN" altLang="zh-CN" sz="2400" dirty="0">
                <a:ea typeface="zihun71hao-yushoujinshu" panose="00000500000000000000"/>
              </a:rPr>
              <a:t>）</a:t>
            </a:r>
            <a:r>
              <a:rPr lang="zh-CN" altLang="en-US" sz="2400" dirty="0">
                <a:ea typeface="zihun71hao-yushoujinshu" panose="00000500000000000000"/>
              </a:rPr>
              <a:t>兄弟</a:t>
            </a:r>
            <a:endParaRPr lang="en-US" altLang="zh-CN" sz="2400" dirty="0">
              <a:ea typeface="zihun71hao-yushoujinshu" panose="00000500000000000000"/>
            </a:endParaRPr>
          </a:p>
          <a:p>
            <a:r>
              <a:rPr lang="en-US" altLang="zh-CN" sz="2400" dirty="0">
                <a:ea typeface="zihun71hao-yushoujinshu" panose="00000500000000000000"/>
              </a:rPr>
              <a:t>          </a:t>
            </a:r>
          </a:p>
          <a:p>
            <a:r>
              <a:rPr lang="en-US" altLang="zh-CN" sz="2400" dirty="0">
                <a:ea typeface="zihun71hao-yushoujinshu" panose="00000500000000000000"/>
              </a:rPr>
              <a:t>          </a:t>
            </a:r>
            <a:r>
              <a:rPr lang="zh-CN" altLang="en-US" sz="2400" dirty="0">
                <a:ea typeface="zihun71hao-yushoujinshu" panose="00000500000000000000"/>
              </a:rPr>
              <a:t>曾国藩致弟</a:t>
            </a:r>
            <a:endParaRPr lang="en-US" altLang="zh-CN" sz="2400" dirty="0">
              <a:ea typeface="zihun71hao-yushoujinshu" panose="00000500000000000000"/>
            </a:endParaRPr>
          </a:p>
          <a:p>
            <a:endParaRPr lang="zh-CN" altLang="zh-CN" sz="2000" dirty="0">
              <a:ea typeface="zihun71hao-yushoujinshu" panose="00000500000000000000"/>
            </a:endParaRPr>
          </a:p>
          <a:p>
            <a:endParaRPr lang="zh-CN" altLang="zh-CN" sz="2400" dirty="0">
              <a:ea typeface="zihun71hao-yushoujinshu" panose="00000500000000000000"/>
            </a:endParaRPr>
          </a:p>
          <a:p>
            <a:endParaRPr lang="zh-CN" altLang="en-US" sz="2400" dirty="0">
              <a:ea typeface="zihun71hao-yushoujinshu" panose="0000050000000000000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585C5D6-93B9-480D-80FD-52A8C65483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96601" y="537119"/>
            <a:ext cx="17268604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18" name="Rectangle 9">
            <a:extLst>
              <a:ext uri="{FF2B5EF4-FFF2-40B4-BE49-F238E27FC236}">
                <a16:creationId xmlns:a16="http://schemas.microsoft.com/office/drawing/2014/main" id="{A1DC2B6D-8A14-4680-BB23-17D7AE083E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1110" y="2510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D2EEEB71-FCA2-4A9A-A177-E7983CF5E2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41832" y="1129189"/>
            <a:ext cx="15123600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526DEE7E-E4C9-4603-8948-1D51FE30BC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82463" y="3396211"/>
            <a:ext cx="15514290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D77E1BA7-72A1-47ED-9C12-CF158F1DFDB2}"/>
              </a:ext>
            </a:extLst>
          </p:cNvPr>
          <p:cNvSpPr/>
          <p:nvPr/>
        </p:nvSpPr>
        <p:spPr>
          <a:xfrm>
            <a:off x="685537" y="2302438"/>
            <a:ext cx="3993127" cy="1636274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zihun71hao-yushoujinshu" panose="00000500000000000000" pitchFamily="2" charset="-122"/>
              <a:ea typeface="zihun71hao-yushoujinshu" panose="00000500000000000000" pitchFamily="2" charset="-122"/>
              <a:sym typeface="zihun71hao-yushoujinshu" panose="00000500000000000000" pitchFamily="2" charset="-122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FC8CD358-B491-4B77-831B-164EA6153D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88371" y="362922"/>
            <a:ext cx="6542243" cy="5854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508971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26">
            <a:extLst>
              <a:ext uri="{FF2B5EF4-FFF2-40B4-BE49-F238E27FC236}">
                <a16:creationId xmlns:a16="http://schemas.microsoft.com/office/drawing/2014/main" id="{82B5243D-3C27-4004-A811-9F3AEBE0C40B}"/>
              </a:ext>
            </a:extLst>
          </p:cNvPr>
          <p:cNvSpPr txBox="1"/>
          <p:nvPr/>
        </p:nvSpPr>
        <p:spPr>
          <a:xfrm>
            <a:off x="9887268" y="459425"/>
            <a:ext cx="716891" cy="280076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8800" dirty="0">
                <a:effectLst/>
                <a:latin typeface="zihun71hao-yushoujinshu" panose="00000500000000000000" pitchFamily="2" charset="-122"/>
                <a:ea typeface="zihun71hao-yushoujinshu" panose="00000500000000000000" pitchFamily="2" charset="-122"/>
                <a:sym typeface="zihun71hao-yushoujinshu" panose="00000500000000000000" pitchFamily="2" charset="-122"/>
              </a:rPr>
              <a:t>目录</a:t>
            </a:r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440A6CF5-9E10-4FA2-8288-49B2C0C97D5C}"/>
              </a:ext>
            </a:extLst>
          </p:cNvPr>
          <p:cNvGrpSpPr/>
          <p:nvPr/>
        </p:nvGrpSpPr>
        <p:grpSpPr>
          <a:xfrm>
            <a:off x="2168987" y="2801794"/>
            <a:ext cx="6832720" cy="2560210"/>
            <a:chOff x="2981343" y="2719514"/>
            <a:chExt cx="6832720" cy="2560210"/>
          </a:xfrm>
        </p:grpSpPr>
        <p:pic>
          <p:nvPicPr>
            <p:cNvPr id="22" name="图片 21">
              <a:extLst>
                <a:ext uri="{FF2B5EF4-FFF2-40B4-BE49-F238E27FC236}">
                  <a16:creationId xmlns:a16="http://schemas.microsoft.com/office/drawing/2014/main" id="{78980B75-98C0-4A85-8352-FD525C05757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chemeClr val="tx1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2981343" y="2719514"/>
              <a:ext cx="493043" cy="2560210"/>
            </a:xfrm>
            <a:prstGeom prst="rect">
              <a:avLst/>
            </a:prstGeom>
            <a:effectLst>
              <a:outerShdw blurRad="63500" sx="102000" sy="102000" algn="ctr" rotWithShape="0">
                <a:schemeClr val="bg1">
                  <a:lumMod val="50000"/>
                  <a:alpha val="40000"/>
                </a:schemeClr>
              </a:outerShdw>
            </a:effectLst>
          </p:spPr>
        </p:pic>
        <p:sp>
          <p:nvSpPr>
            <p:cNvPr id="21" name="文本框 28">
              <a:extLst>
                <a:ext uri="{FF2B5EF4-FFF2-40B4-BE49-F238E27FC236}">
                  <a16:creationId xmlns:a16="http://schemas.microsoft.com/office/drawing/2014/main" id="{8623241C-0BB2-4372-B268-A634806B7FEA}"/>
                </a:ext>
              </a:extLst>
            </p:cNvPr>
            <p:cNvSpPr txBox="1"/>
            <p:nvPr/>
          </p:nvSpPr>
          <p:spPr>
            <a:xfrm>
              <a:off x="9260065" y="3064605"/>
              <a:ext cx="553998" cy="1938992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dist"/>
              <a:r>
                <a:rPr lang="zh-CN" altLang="en-US" sz="2400" dirty="0">
                  <a:latin typeface="zihun71hao-yushoujinshu" panose="00000500000000000000" pitchFamily="2" charset="-122"/>
                  <a:ea typeface="zihun71hao-yushoujinshu" panose="00000500000000000000" pitchFamily="2" charset="-122"/>
                  <a:sym typeface="zihun71hao-yushoujinshu" panose="00000500000000000000" pitchFamily="2" charset="-122"/>
                </a:rPr>
                <a:t>起源</a:t>
              </a:r>
              <a:endParaRPr lang="zh-CN" altLang="en-US" sz="3200" dirty="0">
                <a:latin typeface="zihun71hao-yushoujinshu" panose="00000500000000000000" pitchFamily="2" charset="-122"/>
                <a:ea typeface="zihun71hao-yushoujinshu" panose="00000500000000000000" pitchFamily="2" charset="-122"/>
                <a:sym typeface="zihun71hao-yushoujinshu" panose="00000500000000000000" pitchFamily="2" charset="-122"/>
              </a:endParaRPr>
            </a:p>
          </p:txBody>
        </p:sp>
      </p:grpSp>
      <p:sp>
        <p:nvSpPr>
          <p:cNvPr id="8" name="矩形 7">
            <a:extLst>
              <a:ext uri="{FF2B5EF4-FFF2-40B4-BE49-F238E27FC236}">
                <a16:creationId xmlns:a16="http://schemas.microsoft.com/office/drawing/2014/main" id="{17F39BB5-1FBC-4703-8C7D-299D050A810D}"/>
              </a:ext>
            </a:extLst>
          </p:cNvPr>
          <p:cNvSpPr/>
          <p:nvPr/>
        </p:nvSpPr>
        <p:spPr>
          <a:xfrm>
            <a:off x="1965956" y="1646200"/>
            <a:ext cx="877163" cy="92333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5400" dirty="0">
                <a:latin typeface="zihun71hao-yushoujinshu" panose="00000500000000000000" pitchFamily="2" charset="-122"/>
                <a:ea typeface="zihun71hao-yushoujinshu" panose="00000500000000000000" pitchFamily="2" charset="-122"/>
                <a:sym typeface="zihun71hao-yushoujinshu" panose="00000500000000000000" pitchFamily="2" charset="-122"/>
              </a:rPr>
              <a:t>陆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92262F58-EE6D-470E-A036-3A4A1949E467}"/>
              </a:ext>
            </a:extLst>
          </p:cNvPr>
          <p:cNvSpPr/>
          <p:nvPr/>
        </p:nvSpPr>
        <p:spPr>
          <a:xfrm>
            <a:off x="3224426" y="1646200"/>
            <a:ext cx="877163" cy="92333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5400" dirty="0">
                <a:latin typeface="zihun71hao-yushoujinshu" panose="00000500000000000000" pitchFamily="2" charset="-122"/>
                <a:ea typeface="zihun71hao-yushoujinshu" panose="00000500000000000000" pitchFamily="2" charset="-122"/>
                <a:sym typeface="zihun71hao-yushoujinshu" panose="00000500000000000000" pitchFamily="2" charset="-122"/>
              </a:rPr>
              <a:t>伍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D1E988C2-B0F8-4D11-8354-2F0117D777DC}"/>
              </a:ext>
            </a:extLst>
          </p:cNvPr>
          <p:cNvSpPr/>
          <p:nvPr/>
        </p:nvSpPr>
        <p:spPr>
          <a:xfrm>
            <a:off x="4524351" y="1635195"/>
            <a:ext cx="877163" cy="92333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5400" dirty="0">
                <a:latin typeface="zihun71hao-yushoujinshu" panose="00000500000000000000" pitchFamily="2" charset="-122"/>
                <a:ea typeface="zihun71hao-yushoujinshu" panose="00000500000000000000" pitchFamily="2" charset="-122"/>
                <a:sym typeface="zihun71hao-yushoujinshu" panose="00000500000000000000" pitchFamily="2" charset="-122"/>
              </a:rPr>
              <a:t>肆</a:t>
            </a:r>
          </a:p>
        </p:txBody>
      </p:sp>
      <p:grpSp>
        <p:nvGrpSpPr>
          <p:cNvPr id="11" name="组合 10">
            <a:extLst>
              <a:ext uri="{FF2B5EF4-FFF2-40B4-BE49-F238E27FC236}">
                <a16:creationId xmlns:a16="http://schemas.microsoft.com/office/drawing/2014/main" id="{DBBFDDD0-9B9A-4ABA-B970-A0CE0F6E7DF9}"/>
              </a:ext>
            </a:extLst>
          </p:cNvPr>
          <p:cNvGrpSpPr/>
          <p:nvPr/>
        </p:nvGrpSpPr>
        <p:grpSpPr>
          <a:xfrm>
            <a:off x="3379972" y="2801794"/>
            <a:ext cx="4366243" cy="2560210"/>
            <a:chOff x="2981343" y="2719514"/>
            <a:chExt cx="4366243" cy="2560210"/>
          </a:xfrm>
        </p:grpSpPr>
        <p:pic>
          <p:nvPicPr>
            <p:cNvPr id="20" name="图片 19">
              <a:extLst>
                <a:ext uri="{FF2B5EF4-FFF2-40B4-BE49-F238E27FC236}">
                  <a16:creationId xmlns:a16="http://schemas.microsoft.com/office/drawing/2014/main" id="{E84184E2-346F-4A56-8EF0-8CAE7CB905E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chemeClr val="tx1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2981343" y="2719514"/>
              <a:ext cx="493043" cy="2560210"/>
            </a:xfrm>
            <a:prstGeom prst="rect">
              <a:avLst/>
            </a:prstGeom>
            <a:effectLst>
              <a:outerShdw blurRad="63500" sx="102000" sy="102000" algn="ctr" rotWithShape="0">
                <a:schemeClr val="bg1">
                  <a:lumMod val="50000"/>
                  <a:alpha val="40000"/>
                </a:schemeClr>
              </a:outerShdw>
            </a:effectLst>
          </p:spPr>
        </p:pic>
        <p:sp>
          <p:nvSpPr>
            <p:cNvPr id="19" name="文本框 45">
              <a:extLst>
                <a:ext uri="{FF2B5EF4-FFF2-40B4-BE49-F238E27FC236}">
                  <a16:creationId xmlns:a16="http://schemas.microsoft.com/office/drawing/2014/main" id="{7464E17E-E4C2-4C60-846D-0B625D0C536B}"/>
                </a:ext>
              </a:extLst>
            </p:cNvPr>
            <p:cNvSpPr txBox="1"/>
            <p:nvPr/>
          </p:nvSpPr>
          <p:spPr>
            <a:xfrm>
              <a:off x="6793588" y="3064605"/>
              <a:ext cx="553998" cy="1938992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dist"/>
              <a:r>
                <a:rPr lang="zh-CN" altLang="zh-CN" sz="2400" dirty="0">
                  <a:ea typeface="zihun71hao-yushoujinshu" panose="00000500000000000000"/>
                </a:rPr>
                <a:t>尺牍与尺素</a:t>
              </a:r>
              <a:endParaRPr lang="zh-CN" altLang="en-US" sz="2400" dirty="0">
                <a:latin typeface="zihun71hao-yushoujinshu" panose="00000500000000000000" pitchFamily="2" charset="-122"/>
                <a:ea typeface="zihun71hao-yushoujinshu" panose="00000500000000000000"/>
                <a:sym typeface="zihun71hao-yushoujinshu" panose="00000500000000000000" pitchFamily="2" charset="-122"/>
              </a:endParaRPr>
            </a:p>
          </p:txBody>
        </p:sp>
      </p:grpSp>
      <p:grpSp>
        <p:nvGrpSpPr>
          <p:cNvPr id="12" name="组合 11">
            <a:extLst>
              <a:ext uri="{FF2B5EF4-FFF2-40B4-BE49-F238E27FC236}">
                <a16:creationId xmlns:a16="http://schemas.microsoft.com/office/drawing/2014/main" id="{9BDAE736-8C96-4ABC-9638-3CE643885BAA}"/>
              </a:ext>
            </a:extLst>
          </p:cNvPr>
          <p:cNvGrpSpPr/>
          <p:nvPr/>
        </p:nvGrpSpPr>
        <p:grpSpPr>
          <a:xfrm>
            <a:off x="4781197" y="2801794"/>
            <a:ext cx="1755255" cy="2560210"/>
            <a:chOff x="2981343" y="2719514"/>
            <a:chExt cx="1755255" cy="2560210"/>
          </a:xfrm>
        </p:grpSpPr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6DC041CD-86E5-4DE4-A74D-36E523E777C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chemeClr val="tx1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2981343" y="2719514"/>
              <a:ext cx="493043" cy="2560210"/>
            </a:xfrm>
            <a:prstGeom prst="rect">
              <a:avLst/>
            </a:prstGeom>
            <a:effectLst>
              <a:outerShdw blurRad="63500" sx="102000" sy="102000" algn="ctr" rotWithShape="0">
                <a:schemeClr val="bg1">
                  <a:lumMod val="50000"/>
                  <a:alpha val="40000"/>
                </a:schemeClr>
              </a:outerShdw>
            </a:effectLst>
          </p:spPr>
        </p:pic>
        <p:sp>
          <p:nvSpPr>
            <p:cNvPr id="17" name="文本框 48">
              <a:extLst>
                <a:ext uri="{FF2B5EF4-FFF2-40B4-BE49-F238E27FC236}">
                  <a16:creationId xmlns:a16="http://schemas.microsoft.com/office/drawing/2014/main" id="{C5A0ED26-4F72-4A92-A910-6BEF87B818C3}"/>
                </a:ext>
              </a:extLst>
            </p:cNvPr>
            <p:cNvSpPr txBox="1"/>
            <p:nvPr/>
          </p:nvSpPr>
          <p:spPr>
            <a:xfrm>
              <a:off x="4182600" y="3064605"/>
              <a:ext cx="553998" cy="1938992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dist"/>
              <a:r>
                <a:rPr lang="zh-CN" altLang="en-US" sz="2400" dirty="0">
                  <a:latin typeface="zihun71hao-yushoujinshu" panose="00000500000000000000" pitchFamily="2" charset="-122"/>
                  <a:ea typeface="zihun71hao-yushoujinshu" panose="00000500000000000000" pitchFamily="2" charset="-122"/>
                  <a:sym typeface="zihun71hao-yushoujinshu" panose="00000500000000000000" pitchFamily="2" charset="-122"/>
                </a:rPr>
                <a:t>名刺</a:t>
              </a:r>
              <a:endParaRPr lang="zh-CN" altLang="en-US" sz="3200" dirty="0">
                <a:latin typeface="zihun71hao-yushoujinshu" panose="00000500000000000000" pitchFamily="2" charset="-122"/>
                <a:ea typeface="zihun71hao-yushoujinshu" panose="00000500000000000000" pitchFamily="2" charset="-122"/>
                <a:sym typeface="zihun71hao-yushoujinshu" panose="00000500000000000000" pitchFamily="2" charset="-122"/>
              </a:endParaRPr>
            </a:p>
          </p:txBody>
        </p:sp>
      </p:grpSp>
      <p:grpSp>
        <p:nvGrpSpPr>
          <p:cNvPr id="13" name="组合 12">
            <a:extLst>
              <a:ext uri="{FF2B5EF4-FFF2-40B4-BE49-F238E27FC236}">
                <a16:creationId xmlns:a16="http://schemas.microsoft.com/office/drawing/2014/main" id="{9FB6278F-3FCD-42E0-9877-209BC29C9B8C}"/>
              </a:ext>
            </a:extLst>
          </p:cNvPr>
          <p:cNvGrpSpPr/>
          <p:nvPr/>
        </p:nvGrpSpPr>
        <p:grpSpPr>
          <a:xfrm>
            <a:off x="4748254" y="2840893"/>
            <a:ext cx="1769614" cy="2560210"/>
            <a:chOff x="1704772" y="2719514"/>
            <a:chExt cx="1769614" cy="2560210"/>
          </a:xfrm>
        </p:grpSpPr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E4A55429-3C23-40DB-A7E0-CE3FF80F5EB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chemeClr val="tx1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2981343" y="2719514"/>
              <a:ext cx="493043" cy="2560210"/>
            </a:xfrm>
            <a:prstGeom prst="rect">
              <a:avLst/>
            </a:prstGeom>
            <a:effectLst>
              <a:outerShdw blurRad="63500" sx="102000" sy="102000" algn="ctr" rotWithShape="0">
                <a:schemeClr val="bg1">
                  <a:lumMod val="50000"/>
                  <a:alpha val="40000"/>
                </a:schemeClr>
              </a:outerShdw>
            </a:effectLst>
          </p:spPr>
        </p:pic>
        <p:sp>
          <p:nvSpPr>
            <p:cNvPr id="15" name="文本框 51">
              <a:extLst>
                <a:ext uri="{FF2B5EF4-FFF2-40B4-BE49-F238E27FC236}">
                  <a16:creationId xmlns:a16="http://schemas.microsoft.com/office/drawing/2014/main" id="{947764BF-94EF-4503-8DFA-F0C4EBE360B8}"/>
                </a:ext>
              </a:extLst>
            </p:cNvPr>
            <p:cNvSpPr txBox="1"/>
            <p:nvPr/>
          </p:nvSpPr>
          <p:spPr>
            <a:xfrm>
              <a:off x="1704772" y="3056329"/>
              <a:ext cx="553998" cy="1938992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dist"/>
              <a:r>
                <a:rPr lang="zh-CN" altLang="en-US" sz="2400" dirty="0">
                  <a:latin typeface="zihun71hao-yushoujinshu" panose="00000500000000000000" pitchFamily="2" charset="-122"/>
                  <a:ea typeface="zihun71hao-yushoujinshu" panose="00000500000000000000" pitchFamily="2" charset="-122"/>
                  <a:sym typeface="zihun71hao-yushoujinshu" panose="00000500000000000000" pitchFamily="2" charset="-122"/>
                </a:rPr>
                <a:t>性情与文采</a:t>
              </a:r>
              <a:endParaRPr lang="zh-CN" altLang="en-US" sz="3200" dirty="0">
                <a:latin typeface="zihun71hao-yushoujinshu" panose="00000500000000000000" pitchFamily="2" charset="-122"/>
                <a:ea typeface="zihun71hao-yushoujinshu" panose="00000500000000000000" pitchFamily="2" charset="-122"/>
                <a:sym typeface="zihun71hao-yushoujinshu" panose="00000500000000000000" pitchFamily="2" charset="-122"/>
              </a:endParaRPr>
            </a:p>
          </p:txBody>
        </p:sp>
      </p:grpSp>
      <p:sp>
        <p:nvSpPr>
          <p:cNvPr id="76" name="矩形 75">
            <a:extLst>
              <a:ext uri="{FF2B5EF4-FFF2-40B4-BE49-F238E27FC236}">
                <a16:creationId xmlns:a16="http://schemas.microsoft.com/office/drawing/2014/main" id="{D1E988C2-B0F8-4D11-8354-2F0117D777DC}"/>
              </a:ext>
            </a:extLst>
          </p:cNvPr>
          <p:cNvSpPr/>
          <p:nvPr/>
        </p:nvSpPr>
        <p:spPr>
          <a:xfrm>
            <a:off x="5803239" y="1635195"/>
            <a:ext cx="877163" cy="92333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5400" dirty="0">
                <a:latin typeface="zihun71hao-yushoujinshu" panose="00000500000000000000" pitchFamily="2" charset="-122"/>
                <a:ea typeface="zihun71hao-yushoujinshu" panose="00000500000000000000" pitchFamily="2" charset="-122"/>
                <a:sym typeface="zihun71hao-yushoujinshu" panose="00000500000000000000" pitchFamily="2" charset="-122"/>
              </a:rPr>
              <a:t>叁</a:t>
            </a: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4A72D820-2607-4515-A6EC-AC25330F4DC7}"/>
              </a:ext>
            </a:extLst>
          </p:cNvPr>
          <p:cNvSpPr/>
          <p:nvPr/>
        </p:nvSpPr>
        <p:spPr>
          <a:xfrm>
            <a:off x="7003469" y="1646200"/>
            <a:ext cx="877163" cy="92333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5400" dirty="0">
                <a:latin typeface="zihun71hao-yushoujinshu" panose="00000500000000000000" pitchFamily="2" charset="-122"/>
                <a:ea typeface="zihun71hao-yushoujinshu" panose="00000500000000000000" pitchFamily="2" charset="-122"/>
                <a:sym typeface="zihun71hao-yushoujinshu" panose="00000500000000000000" pitchFamily="2" charset="-122"/>
              </a:rPr>
              <a:t>贰</a:t>
            </a: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5890E086-E05B-4A70-B50B-369C52B1940A}"/>
              </a:ext>
            </a:extLst>
          </p:cNvPr>
          <p:cNvSpPr/>
          <p:nvPr/>
        </p:nvSpPr>
        <p:spPr>
          <a:xfrm>
            <a:off x="8203699" y="1635195"/>
            <a:ext cx="877163" cy="92333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5400" dirty="0">
                <a:latin typeface="zihun71hao-yushoujinshu" panose="00000500000000000000" pitchFamily="2" charset="-122"/>
                <a:ea typeface="zihun71hao-yushoujinshu" panose="00000500000000000000" pitchFamily="2" charset="-122"/>
                <a:sym typeface="zihun71hao-yushoujinshu" panose="00000500000000000000" pitchFamily="2" charset="-122"/>
              </a:rPr>
              <a:t>壹</a:t>
            </a:r>
          </a:p>
        </p:txBody>
      </p:sp>
      <p:grpSp>
        <p:nvGrpSpPr>
          <p:cNvPr id="25" name="组合 24">
            <a:extLst>
              <a:ext uri="{FF2B5EF4-FFF2-40B4-BE49-F238E27FC236}">
                <a16:creationId xmlns:a16="http://schemas.microsoft.com/office/drawing/2014/main" id="{48CDC6EC-14D4-4989-A7B3-585C74539FAA}"/>
              </a:ext>
            </a:extLst>
          </p:cNvPr>
          <p:cNvGrpSpPr/>
          <p:nvPr/>
        </p:nvGrpSpPr>
        <p:grpSpPr>
          <a:xfrm>
            <a:off x="3339018" y="2801794"/>
            <a:ext cx="4362708" cy="2560210"/>
            <a:chOff x="-888322" y="2719514"/>
            <a:chExt cx="4362708" cy="2560210"/>
          </a:xfrm>
        </p:grpSpPr>
        <p:pic>
          <p:nvPicPr>
            <p:cNvPr id="26" name="图片 25">
              <a:extLst>
                <a:ext uri="{FF2B5EF4-FFF2-40B4-BE49-F238E27FC236}">
                  <a16:creationId xmlns:a16="http://schemas.microsoft.com/office/drawing/2014/main" id="{8AE20F44-B220-49C5-87CF-4F5BB622810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chemeClr val="tx1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2981343" y="2719514"/>
              <a:ext cx="493043" cy="2560210"/>
            </a:xfrm>
            <a:prstGeom prst="rect">
              <a:avLst/>
            </a:prstGeom>
            <a:effectLst>
              <a:outerShdw blurRad="63500" sx="102000" sy="102000" algn="ctr" rotWithShape="0">
                <a:schemeClr val="bg1">
                  <a:lumMod val="50000"/>
                  <a:alpha val="40000"/>
                </a:schemeClr>
              </a:outerShdw>
            </a:effectLst>
          </p:spPr>
        </p:pic>
        <p:sp>
          <p:nvSpPr>
            <p:cNvPr id="27" name="文本框 51">
              <a:extLst>
                <a:ext uri="{FF2B5EF4-FFF2-40B4-BE49-F238E27FC236}">
                  <a16:creationId xmlns:a16="http://schemas.microsoft.com/office/drawing/2014/main" id="{D9DCA923-1DF5-4864-BD3E-A394A8DFCB04}"/>
                </a:ext>
              </a:extLst>
            </p:cNvPr>
            <p:cNvSpPr txBox="1"/>
            <p:nvPr/>
          </p:nvSpPr>
          <p:spPr>
            <a:xfrm>
              <a:off x="-888322" y="3108321"/>
              <a:ext cx="553998" cy="1938992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dist"/>
              <a:r>
                <a:rPr lang="zh-CN" altLang="en-US" sz="2400" dirty="0">
                  <a:latin typeface="zihun71hao-yushoujinshu" panose="00000500000000000000" pitchFamily="2" charset="-122"/>
                  <a:ea typeface="zihun71hao-yushoujinshu" panose="00000500000000000000" pitchFamily="2" charset="-122"/>
                  <a:sym typeface="zihun71hao-yushoujinshu" panose="00000500000000000000" pitchFamily="2" charset="-122"/>
                </a:rPr>
                <a:t>书信实例</a:t>
              </a:r>
              <a:endParaRPr lang="zh-CN" altLang="en-US" sz="3200" dirty="0">
                <a:latin typeface="zihun71hao-yushoujinshu" panose="00000500000000000000" pitchFamily="2" charset="-122"/>
                <a:ea typeface="zihun71hao-yushoujinshu" panose="00000500000000000000" pitchFamily="2" charset="-122"/>
                <a:sym typeface="zihun71hao-yushoujinshu" panose="00000500000000000000" pitchFamily="2" charset="-122"/>
              </a:endParaRPr>
            </a:p>
          </p:txBody>
        </p:sp>
      </p:grpSp>
      <p:grpSp>
        <p:nvGrpSpPr>
          <p:cNvPr id="28" name="组合 27">
            <a:extLst>
              <a:ext uri="{FF2B5EF4-FFF2-40B4-BE49-F238E27FC236}">
                <a16:creationId xmlns:a16="http://schemas.microsoft.com/office/drawing/2014/main" id="{6DB03072-FC32-4ACD-8127-88213598DEDD}"/>
              </a:ext>
            </a:extLst>
          </p:cNvPr>
          <p:cNvGrpSpPr/>
          <p:nvPr/>
        </p:nvGrpSpPr>
        <p:grpSpPr>
          <a:xfrm>
            <a:off x="2153837" y="2836276"/>
            <a:ext cx="6814060" cy="2560210"/>
            <a:chOff x="-3339674" y="2719514"/>
            <a:chExt cx="6814060" cy="2560210"/>
          </a:xfrm>
        </p:grpSpPr>
        <p:pic>
          <p:nvPicPr>
            <p:cNvPr id="29" name="图片 28">
              <a:extLst>
                <a:ext uri="{FF2B5EF4-FFF2-40B4-BE49-F238E27FC236}">
                  <a16:creationId xmlns:a16="http://schemas.microsoft.com/office/drawing/2014/main" id="{62D9FF20-8245-4B22-B7A4-E37A5075F88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chemeClr val="tx1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2981343" y="2719514"/>
              <a:ext cx="493043" cy="2560210"/>
            </a:xfrm>
            <a:prstGeom prst="rect">
              <a:avLst/>
            </a:prstGeom>
            <a:effectLst>
              <a:outerShdw blurRad="63500" sx="102000" sy="102000" algn="ctr" rotWithShape="0">
                <a:schemeClr val="bg1">
                  <a:lumMod val="50000"/>
                  <a:alpha val="40000"/>
                </a:schemeClr>
              </a:outerShdw>
            </a:effectLst>
          </p:spPr>
        </p:pic>
        <p:sp>
          <p:nvSpPr>
            <p:cNvPr id="30" name="文本框 51">
              <a:extLst>
                <a:ext uri="{FF2B5EF4-FFF2-40B4-BE49-F238E27FC236}">
                  <a16:creationId xmlns:a16="http://schemas.microsoft.com/office/drawing/2014/main" id="{F5860B3C-35AD-4BE6-8ACB-55E0A7221465}"/>
                </a:ext>
              </a:extLst>
            </p:cNvPr>
            <p:cNvSpPr txBox="1"/>
            <p:nvPr/>
          </p:nvSpPr>
          <p:spPr>
            <a:xfrm>
              <a:off x="-3339674" y="3073839"/>
              <a:ext cx="553998" cy="1938992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dist"/>
              <a:r>
                <a:rPr lang="zh-CN" altLang="en-US" sz="2400" dirty="0">
                  <a:latin typeface="zihun71hao-yushoujinshu" panose="00000500000000000000" pitchFamily="2" charset="-122"/>
                  <a:ea typeface="zihun71hao-yushoujinshu" panose="00000500000000000000" pitchFamily="2" charset="-122"/>
                  <a:sym typeface="zihun71hao-yushoujinshu" panose="00000500000000000000" pitchFamily="2" charset="-122"/>
                </a:rPr>
                <a:t>礼貌与得体</a:t>
              </a:r>
              <a:endParaRPr lang="zh-CN" altLang="en-US" sz="3200" dirty="0">
                <a:latin typeface="zihun71hao-yushoujinshu" panose="00000500000000000000" pitchFamily="2" charset="-122"/>
                <a:ea typeface="zihun71hao-yushoujinshu" panose="00000500000000000000" pitchFamily="2" charset="-122"/>
                <a:sym typeface="zihun71hao-yushoujinshu" panose="00000500000000000000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78270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352448" y="345902"/>
            <a:ext cx="3993126" cy="1458431"/>
          </a:xfrm>
          <a:prstGeom prst="rect">
            <a:avLst/>
          </a:prstGeom>
          <a:solidFill>
            <a:srgbClr val="E6E6E6">
              <a:alpha val="50000"/>
            </a:srgb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3600" b="1" dirty="0">
                <a:solidFill>
                  <a:schemeClr val="tx1"/>
                </a:solidFill>
                <a:latin typeface="zihun71hao-yushoujinshu" panose="00000500000000000000" pitchFamily="2" charset="-122"/>
                <a:ea typeface="zihun71hao-yushoujinshu" panose="00000500000000000000" pitchFamily="2" charset="-122"/>
                <a:sym typeface="zihun71hao-yushoujinshu" panose="00000500000000000000" pitchFamily="2" charset="-122"/>
              </a:rPr>
              <a:t>致平辈</a:t>
            </a:r>
            <a:endParaRPr lang="en-US" altLang="zh-CN" sz="3600" b="1" dirty="0">
              <a:solidFill>
                <a:schemeClr val="tx1"/>
              </a:solidFill>
              <a:latin typeface="zihun71hao-yushoujinshu" panose="00000500000000000000" pitchFamily="2" charset="-122"/>
              <a:ea typeface="zihun71hao-yushoujinshu" panose="00000500000000000000" pitchFamily="2" charset="-122"/>
              <a:sym typeface="zihun71hao-yushoujinshu" panose="00000500000000000000" pitchFamily="2" charset="-122"/>
            </a:endParaRP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E63E8F95-2372-4898-90FF-0E0B7C905C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939336" y="-265462"/>
            <a:ext cx="3328482" cy="2363222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585C5D6-93B9-480D-80FD-52A8C65483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96601" y="537119"/>
            <a:ext cx="17268604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CC1D634A-A0F4-465E-A926-BB6F3D8DAAF4}"/>
              </a:ext>
            </a:extLst>
          </p:cNvPr>
          <p:cNvSpPr txBox="1"/>
          <p:nvPr/>
        </p:nvSpPr>
        <p:spPr>
          <a:xfrm>
            <a:off x="2510983" y="2383828"/>
            <a:ext cx="6787436" cy="28007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zh-CN" sz="2800" dirty="0">
                <a:ea typeface="zihun71hao-yushoujinshu" panose="00000500000000000000"/>
              </a:rPr>
              <a:t>（</a:t>
            </a:r>
            <a:r>
              <a:rPr lang="en-US" altLang="zh-CN" sz="2800" dirty="0">
                <a:ea typeface="zihun71hao-yushoujinshu" panose="00000500000000000000"/>
              </a:rPr>
              <a:t>2</a:t>
            </a:r>
            <a:r>
              <a:rPr lang="zh-CN" altLang="zh-CN" sz="2800" dirty="0">
                <a:ea typeface="zihun71hao-yushoujinshu" panose="00000500000000000000"/>
              </a:rPr>
              <a:t>）</a:t>
            </a:r>
            <a:r>
              <a:rPr lang="zh-CN" altLang="en-US" sz="2800" dirty="0">
                <a:ea typeface="zihun71hao-yushoujinshu" panose="00000500000000000000"/>
              </a:rPr>
              <a:t>同学</a:t>
            </a:r>
            <a:endParaRPr lang="en-US" altLang="zh-CN" sz="2800" dirty="0">
              <a:ea typeface="zihun71hao-yushoujinshu" panose="00000500000000000000"/>
            </a:endParaRPr>
          </a:p>
          <a:p>
            <a:endParaRPr lang="en-US" altLang="zh-CN" sz="2400" dirty="0">
              <a:ea typeface="zihun71hao-yushoujinshu" panose="00000500000000000000"/>
            </a:endParaRPr>
          </a:p>
          <a:p>
            <a:r>
              <a:rPr lang="zh-CN" altLang="zh-CN" sz="2400" dirty="0"/>
              <a:t>同年</a:t>
            </a:r>
            <a:r>
              <a:rPr lang="en-US" altLang="zh-CN" sz="2400" dirty="0"/>
              <a:t>                           </a:t>
            </a:r>
            <a:r>
              <a:rPr lang="zh-CN" altLang="zh-CN" sz="2400" dirty="0"/>
              <a:t>科举同一榜或同一年考中者</a:t>
            </a:r>
          </a:p>
          <a:p>
            <a:r>
              <a:rPr lang="zh-CN" altLang="zh-CN" sz="2400" dirty="0"/>
              <a:t>年兄 </a:t>
            </a:r>
            <a:r>
              <a:rPr lang="en-US" altLang="zh-CN" sz="2400" dirty="0"/>
              <a:t>                          </a:t>
            </a:r>
            <a:r>
              <a:rPr lang="zh-CN" altLang="zh-CN" sz="2400" dirty="0"/>
              <a:t>他称</a:t>
            </a:r>
          </a:p>
          <a:p>
            <a:r>
              <a:rPr lang="zh-CN" altLang="zh-CN" sz="2400" dirty="0"/>
              <a:t>年小弟、愚弟  </a:t>
            </a:r>
            <a:r>
              <a:rPr lang="en-US" altLang="zh-CN" sz="2400" dirty="0"/>
              <a:t>          </a:t>
            </a:r>
            <a:r>
              <a:rPr lang="zh-CN" altLang="zh-CN" sz="2400" dirty="0"/>
              <a:t>自称</a:t>
            </a:r>
          </a:p>
          <a:p>
            <a:r>
              <a:rPr lang="zh-CN" altLang="zh-CN" sz="2400" dirty="0"/>
              <a:t>世兄  </a:t>
            </a:r>
            <a:r>
              <a:rPr lang="en-US" altLang="zh-CN" sz="2400" dirty="0"/>
              <a:t>                        </a:t>
            </a:r>
            <a:r>
              <a:rPr lang="zh-CN" altLang="zh-CN" sz="2400" dirty="0"/>
              <a:t>老师的儿子。</a:t>
            </a:r>
          </a:p>
          <a:p>
            <a:endParaRPr lang="zh-CN" altLang="en-US" sz="2800" dirty="0">
              <a:ea typeface="zihun71hao-yushoujinshu" panose="00000500000000000000"/>
            </a:endParaRPr>
          </a:p>
        </p:txBody>
      </p:sp>
      <p:sp>
        <p:nvSpPr>
          <p:cNvPr id="18" name="Rectangle 9">
            <a:extLst>
              <a:ext uri="{FF2B5EF4-FFF2-40B4-BE49-F238E27FC236}">
                <a16:creationId xmlns:a16="http://schemas.microsoft.com/office/drawing/2014/main" id="{A1DC2B6D-8A14-4680-BB23-17D7AE083E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1110" y="2510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D2EEEB71-FCA2-4A9A-A177-E7983CF5E2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41832" y="1129189"/>
            <a:ext cx="15123600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526DEE7E-E4C9-4603-8948-1D51FE30BC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82463" y="3396211"/>
            <a:ext cx="15514290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06DE48AB-697D-45B5-88F9-694427003656}"/>
              </a:ext>
            </a:extLst>
          </p:cNvPr>
          <p:cNvSpPr/>
          <p:nvPr/>
        </p:nvSpPr>
        <p:spPr>
          <a:xfrm>
            <a:off x="2304165" y="2090402"/>
            <a:ext cx="7116112" cy="3341140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zihun71hao-yushoujinshu" panose="00000500000000000000" pitchFamily="2" charset="-122"/>
              <a:ea typeface="zihun71hao-yushoujinshu" panose="00000500000000000000" pitchFamily="2" charset="-122"/>
              <a:sym typeface="zihun71hao-yushoujinshu" panose="00000500000000000000" pitchFamily="2" charset="-122"/>
            </a:endParaRPr>
          </a:p>
        </p:txBody>
      </p:sp>
      <p:cxnSp>
        <p:nvCxnSpPr>
          <p:cNvPr id="12" name="直接连接符 11">
            <a:extLst>
              <a:ext uri="{FF2B5EF4-FFF2-40B4-BE49-F238E27FC236}">
                <a16:creationId xmlns:a16="http://schemas.microsoft.com/office/drawing/2014/main" id="{75760418-7C9A-4F94-901F-22B3489C96C0}"/>
              </a:ext>
            </a:extLst>
          </p:cNvPr>
          <p:cNvCxnSpPr/>
          <p:nvPr/>
        </p:nvCxnSpPr>
        <p:spPr>
          <a:xfrm>
            <a:off x="4928616" y="3068320"/>
            <a:ext cx="0" cy="17780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4867113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585C5D6-93B9-480D-80FD-52A8C65483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96601" y="537119"/>
            <a:ext cx="17268604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18" name="Rectangle 9">
            <a:extLst>
              <a:ext uri="{FF2B5EF4-FFF2-40B4-BE49-F238E27FC236}">
                <a16:creationId xmlns:a16="http://schemas.microsoft.com/office/drawing/2014/main" id="{A1DC2B6D-8A14-4680-BB23-17D7AE083E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1110" y="2510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D2EEEB71-FCA2-4A9A-A177-E7983CF5E2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41832" y="1129189"/>
            <a:ext cx="15123600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526DEE7E-E4C9-4603-8948-1D51FE30BC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82463" y="3396211"/>
            <a:ext cx="15514290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6D58C5A7-5009-462D-ACB3-579A86B6E0E4}"/>
              </a:ext>
            </a:extLst>
          </p:cNvPr>
          <p:cNvSpPr/>
          <p:nvPr/>
        </p:nvSpPr>
        <p:spPr>
          <a:xfrm>
            <a:off x="682847" y="169145"/>
            <a:ext cx="4806408" cy="534034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zihun71hao-yushoujinshu" panose="00000500000000000000" pitchFamily="2" charset="-122"/>
              <a:ea typeface="zihun71hao-yushoujinshu" panose="00000500000000000000" pitchFamily="2" charset="-122"/>
              <a:sym typeface="zihun71hao-yushoujinshu" panose="00000500000000000000" pitchFamily="2" charset="-122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0896C362-A2DF-47A8-8564-86154D4B9CD5}"/>
              </a:ext>
            </a:extLst>
          </p:cNvPr>
          <p:cNvSpPr txBox="1"/>
          <p:nvPr/>
        </p:nvSpPr>
        <p:spPr>
          <a:xfrm>
            <a:off x="1916500" y="205329"/>
            <a:ext cx="23391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/>
              <a:t>李鸿章致沈葆桢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FE8690A4-053A-4177-B0F1-5C56AEEEFF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110" y="781452"/>
            <a:ext cx="5129882" cy="6005727"/>
          </a:xfrm>
          <a:prstGeom prst="rect">
            <a:avLst/>
          </a:prstGeom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18265814-1B3A-4F4D-BAC4-786652CE19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3633" y="800007"/>
            <a:ext cx="5547841" cy="5806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375446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685537" y="362922"/>
            <a:ext cx="3993126" cy="1458431"/>
          </a:xfrm>
          <a:prstGeom prst="rect">
            <a:avLst/>
          </a:prstGeom>
          <a:solidFill>
            <a:srgbClr val="E6E6E6">
              <a:alpha val="50000"/>
            </a:srgb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3600" b="1" dirty="0">
                <a:solidFill>
                  <a:schemeClr val="tx1"/>
                </a:solidFill>
                <a:latin typeface="zihun71hao-yushoujinshu" panose="00000500000000000000" pitchFamily="2" charset="-122"/>
                <a:ea typeface="zihun71hao-yushoujinshu" panose="00000500000000000000" pitchFamily="2" charset="-122"/>
                <a:sym typeface="zihun71hao-yushoujinshu" panose="00000500000000000000" pitchFamily="2" charset="-122"/>
              </a:rPr>
              <a:t> 致平辈</a:t>
            </a:r>
            <a:endParaRPr lang="en-US" altLang="zh-CN" sz="3600" b="1" dirty="0">
              <a:solidFill>
                <a:schemeClr val="tx1"/>
              </a:solidFill>
              <a:latin typeface="zihun71hao-yushoujinshu" panose="00000500000000000000" pitchFamily="2" charset="-122"/>
              <a:ea typeface="zihun71hao-yushoujinshu" panose="00000500000000000000" pitchFamily="2" charset="-122"/>
              <a:sym typeface="zihun71hao-yushoujinshu" panose="00000500000000000000" pitchFamily="2" charset="-122"/>
            </a:endParaRP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E63E8F95-2372-4898-90FF-0E0B7C905C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01811" y="-197077"/>
            <a:ext cx="3219914" cy="2286139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EF047E39-5C59-4844-9953-59853CEBE27E}"/>
              </a:ext>
            </a:extLst>
          </p:cNvPr>
          <p:cNvSpPr txBox="1"/>
          <p:nvPr/>
        </p:nvSpPr>
        <p:spPr>
          <a:xfrm>
            <a:off x="878057" y="2488270"/>
            <a:ext cx="3639079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2800" dirty="0"/>
              <a:t>（</a:t>
            </a:r>
            <a:r>
              <a:rPr lang="en-US" altLang="zh-CN" sz="2800" dirty="0"/>
              <a:t>3</a:t>
            </a:r>
            <a:r>
              <a:rPr lang="zh-CN" altLang="zh-CN" sz="2800" dirty="0"/>
              <a:t>）朋友、同事或其他相关人员</a:t>
            </a:r>
            <a:endParaRPr lang="en-US" altLang="zh-CN" sz="2800" dirty="0"/>
          </a:p>
          <a:p>
            <a:endParaRPr lang="en-US" altLang="zh-CN" sz="2800" dirty="0"/>
          </a:p>
          <a:p>
            <a:endParaRPr lang="en-US" altLang="zh-CN" sz="2800" dirty="0"/>
          </a:p>
          <a:p>
            <a:endParaRPr lang="en-US" altLang="zh-CN" sz="2800" dirty="0"/>
          </a:p>
          <a:p>
            <a:r>
              <a:rPr lang="zh-CN" altLang="en-US" sz="2800" dirty="0"/>
              <a:t>蔡元培致吴稚晖函</a:t>
            </a:r>
          </a:p>
          <a:p>
            <a:endParaRPr lang="en-US" altLang="zh-CN" sz="2800" dirty="0">
              <a:ea typeface="zihun71hao-yushoujinshu" panose="00000500000000000000"/>
            </a:endParaRPr>
          </a:p>
          <a:p>
            <a:endParaRPr lang="zh-CN" altLang="zh-CN" sz="3200" dirty="0">
              <a:ea typeface="zihun71hao-yushoujinshu" panose="00000500000000000000"/>
            </a:endParaRPr>
          </a:p>
          <a:p>
            <a:endParaRPr lang="zh-CN" altLang="zh-CN" sz="3600" dirty="0">
              <a:ea typeface="zihun71hao-yushoujinshu" panose="00000500000000000000"/>
            </a:endParaRPr>
          </a:p>
          <a:p>
            <a:endParaRPr lang="zh-CN" altLang="en-US" sz="3600" dirty="0">
              <a:ea typeface="zihun71hao-yushoujinshu" panose="0000050000000000000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585C5D6-93B9-480D-80FD-52A8C65483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96601" y="537119"/>
            <a:ext cx="17268604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18" name="Rectangle 9">
            <a:extLst>
              <a:ext uri="{FF2B5EF4-FFF2-40B4-BE49-F238E27FC236}">
                <a16:creationId xmlns:a16="http://schemas.microsoft.com/office/drawing/2014/main" id="{A1DC2B6D-8A14-4680-BB23-17D7AE083E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1110" y="2510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D2EEEB71-FCA2-4A9A-A177-E7983CF5E2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41832" y="1129189"/>
            <a:ext cx="15123600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526DEE7E-E4C9-4603-8948-1D51FE30BC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82463" y="3396211"/>
            <a:ext cx="15514290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D77E1BA7-72A1-47ED-9C12-CF158F1DFDB2}"/>
              </a:ext>
            </a:extLst>
          </p:cNvPr>
          <p:cNvSpPr/>
          <p:nvPr/>
        </p:nvSpPr>
        <p:spPr>
          <a:xfrm>
            <a:off x="685538" y="2302438"/>
            <a:ext cx="4014478" cy="1385725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zihun71hao-yushoujinshu" panose="00000500000000000000" pitchFamily="2" charset="-122"/>
              <a:ea typeface="zihun71hao-yushoujinshu" panose="00000500000000000000" pitchFamily="2" charset="-122"/>
              <a:sym typeface="zihun71hao-yushoujinshu" panose="00000500000000000000" pitchFamily="2" charset="-122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9137658A-EF45-49FC-9874-152B5C8011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1183" y="251050"/>
            <a:ext cx="7206165" cy="6387283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4C3828F7-148F-48AA-B0D0-4D69B44F7D7F}"/>
              </a:ext>
            </a:extLst>
          </p:cNvPr>
          <p:cNvSpPr/>
          <p:nvPr/>
        </p:nvSpPr>
        <p:spPr>
          <a:xfrm>
            <a:off x="685536" y="4250264"/>
            <a:ext cx="3993127" cy="1385725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zihun71hao-yushoujinshu" panose="00000500000000000000" pitchFamily="2" charset="-122"/>
              <a:ea typeface="zihun71hao-yushoujinshu" panose="00000500000000000000" pitchFamily="2" charset="-122"/>
              <a:sym typeface="zihun71hao-yushoujinshu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73440820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685537" y="362922"/>
            <a:ext cx="3993126" cy="1458431"/>
          </a:xfrm>
          <a:prstGeom prst="rect">
            <a:avLst/>
          </a:prstGeom>
          <a:solidFill>
            <a:srgbClr val="E6E6E6">
              <a:alpha val="50000"/>
            </a:srgb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3600" b="1" dirty="0">
                <a:solidFill>
                  <a:schemeClr val="tx1"/>
                </a:solidFill>
                <a:latin typeface="zihun71hao-yushoujinshu" panose="00000500000000000000" pitchFamily="2" charset="-122"/>
                <a:ea typeface="zihun71hao-yushoujinshu" panose="00000500000000000000" pitchFamily="2" charset="-122"/>
                <a:sym typeface="zihun71hao-yushoujinshu" panose="00000500000000000000" pitchFamily="2" charset="-122"/>
              </a:rPr>
              <a:t> 致平辈</a:t>
            </a:r>
            <a:endParaRPr lang="en-US" altLang="zh-CN" sz="3600" b="1" dirty="0">
              <a:solidFill>
                <a:schemeClr val="tx1"/>
              </a:solidFill>
              <a:latin typeface="zihun71hao-yushoujinshu" panose="00000500000000000000" pitchFamily="2" charset="-122"/>
              <a:ea typeface="zihun71hao-yushoujinshu" panose="00000500000000000000" pitchFamily="2" charset="-122"/>
              <a:sym typeface="zihun71hao-yushoujinshu" panose="00000500000000000000" pitchFamily="2" charset="-122"/>
            </a:endParaRP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E63E8F95-2372-4898-90FF-0E0B7C905C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01811" y="-197077"/>
            <a:ext cx="3219914" cy="2286139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EF047E39-5C59-4844-9953-59853CEBE27E}"/>
              </a:ext>
            </a:extLst>
          </p:cNvPr>
          <p:cNvSpPr txBox="1"/>
          <p:nvPr/>
        </p:nvSpPr>
        <p:spPr>
          <a:xfrm>
            <a:off x="878057" y="2488270"/>
            <a:ext cx="3639079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2400" dirty="0"/>
              <a:t>（</a:t>
            </a:r>
            <a:r>
              <a:rPr lang="en-US" altLang="zh-CN" sz="2400" dirty="0"/>
              <a:t>3</a:t>
            </a:r>
            <a:r>
              <a:rPr lang="zh-CN" altLang="zh-CN" sz="2400" dirty="0"/>
              <a:t>）朋友、同事或其他</a:t>
            </a:r>
            <a:r>
              <a:rPr lang="en-US" altLang="zh-CN" sz="2400" dirty="0"/>
              <a:t>   </a:t>
            </a:r>
            <a:r>
              <a:rPr lang="zh-CN" altLang="zh-CN" sz="2400" dirty="0"/>
              <a:t>相关人员</a:t>
            </a:r>
            <a:endParaRPr lang="en-US" altLang="zh-CN" sz="2400" dirty="0"/>
          </a:p>
          <a:p>
            <a:endParaRPr lang="en-US" altLang="zh-CN" sz="2400" dirty="0">
              <a:ea typeface="zihun71hao-yushoujinshu" panose="00000500000000000000"/>
            </a:endParaRPr>
          </a:p>
          <a:p>
            <a:endParaRPr lang="zh-CN" altLang="zh-CN" sz="2800" dirty="0">
              <a:ea typeface="zihun71hao-yushoujinshu" panose="00000500000000000000"/>
            </a:endParaRPr>
          </a:p>
          <a:p>
            <a:endParaRPr lang="zh-CN" altLang="zh-CN" sz="3200" dirty="0">
              <a:ea typeface="zihun71hao-yushoujinshu" panose="00000500000000000000"/>
            </a:endParaRPr>
          </a:p>
          <a:p>
            <a:endParaRPr lang="zh-CN" altLang="en-US" sz="3200" dirty="0">
              <a:ea typeface="zihun71hao-yushoujinshu" panose="0000050000000000000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585C5D6-93B9-480D-80FD-52A8C65483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96601" y="537119"/>
            <a:ext cx="17268604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18" name="Rectangle 9">
            <a:extLst>
              <a:ext uri="{FF2B5EF4-FFF2-40B4-BE49-F238E27FC236}">
                <a16:creationId xmlns:a16="http://schemas.microsoft.com/office/drawing/2014/main" id="{A1DC2B6D-8A14-4680-BB23-17D7AE083E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1110" y="2510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D2EEEB71-FCA2-4A9A-A177-E7983CF5E2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41832" y="1129189"/>
            <a:ext cx="15123600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526DEE7E-E4C9-4603-8948-1D51FE30BC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82463" y="3396211"/>
            <a:ext cx="15514290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D77E1BA7-72A1-47ED-9C12-CF158F1DFDB2}"/>
              </a:ext>
            </a:extLst>
          </p:cNvPr>
          <p:cNvSpPr/>
          <p:nvPr/>
        </p:nvSpPr>
        <p:spPr>
          <a:xfrm>
            <a:off x="685537" y="2302438"/>
            <a:ext cx="3993127" cy="1282010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zihun71hao-yushoujinshu" panose="00000500000000000000" pitchFamily="2" charset="-122"/>
              <a:ea typeface="zihun71hao-yushoujinshu" panose="00000500000000000000" pitchFamily="2" charset="-122"/>
              <a:sym typeface="zihun71hao-yushoujinshu" panose="00000500000000000000" pitchFamily="2" charset="-122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AD1B357D-4AE6-4BF6-8FB6-F4E5C6D46472}"/>
              </a:ext>
            </a:extLst>
          </p:cNvPr>
          <p:cNvSpPr/>
          <p:nvPr/>
        </p:nvSpPr>
        <p:spPr>
          <a:xfrm>
            <a:off x="685537" y="4008193"/>
            <a:ext cx="3993127" cy="1282010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zihun71hao-yushoujinshu" panose="00000500000000000000" pitchFamily="2" charset="-122"/>
              <a:ea typeface="zihun71hao-yushoujinshu" panose="00000500000000000000" pitchFamily="2" charset="-122"/>
              <a:sym typeface="zihun71hao-yushoujinshu" panose="00000500000000000000" pitchFamily="2" charset="-122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61E71898-C27D-4288-B62C-6DE3943DA747}"/>
              </a:ext>
            </a:extLst>
          </p:cNvPr>
          <p:cNvSpPr txBox="1"/>
          <p:nvPr/>
        </p:nvSpPr>
        <p:spPr>
          <a:xfrm>
            <a:off x="1088136" y="4387588"/>
            <a:ext cx="276870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>
                <a:latin typeface="+mn-ea"/>
              </a:rPr>
              <a:t> </a:t>
            </a:r>
            <a:r>
              <a:rPr lang="zh-CN" altLang="en-US" sz="2800">
                <a:latin typeface="+mn-ea"/>
              </a:rPr>
              <a:t>鲁迅致赵家璧函</a:t>
            </a:r>
            <a:endParaRPr lang="zh-CN" altLang="en-US" sz="2800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BCC8B2DC-B1A1-429D-95E7-4BF45DCA10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10404" y="109719"/>
            <a:ext cx="5287980" cy="6664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531984"/>
      </p:ext>
    </p:extLst>
  </p:cSld>
  <p:clrMapOvr>
    <a:masterClrMapping/>
  </p:clrMapOvr>
  <p:transition spd="slow">
    <p:circl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685537" y="362922"/>
            <a:ext cx="3993126" cy="1458431"/>
          </a:xfrm>
          <a:prstGeom prst="rect">
            <a:avLst/>
          </a:prstGeom>
          <a:solidFill>
            <a:srgbClr val="E6E6E6">
              <a:alpha val="50000"/>
            </a:srgb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3600" b="1" dirty="0">
                <a:solidFill>
                  <a:schemeClr val="tx1"/>
                </a:solidFill>
                <a:latin typeface="zihun71hao-yushoujinshu" panose="00000500000000000000" pitchFamily="2" charset="-122"/>
                <a:ea typeface="zihun71hao-yushoujinshu" panose="00000500000000000000" pitchFamily="2" charset="-122"/>
                <a:sym typeface="zihun71hao-yushoujinshu" panose="00000500000000000000" pitchFamily="2" charset="-122"/>
              </a:rPr>
              <a:t> 致平辈</a:t>
            </a:r>
            <a:endParaRPr lang="en-US" altLang="zh-CN" sz="3600" b="1" dirty="0">
              <a:solidFill>
                <a:schemeClr val="tx1"/>
              </a:solidFill>
              <a:latin typeface="zihun71hao-yushoujinshu" panose="00000500000000000000" pitchFamily="2" charset="-122"/>
              <a:ea typeface="zihun71hao-yushoujinshu" panose="00000500000000000000" pitchFamily="2" charset="-122"/>
              <a:sym typeface="zihun71hao-yushoujinshu" panose="00000500000000000000" pitchFamily="2" charset="-122"/>
            </a:endParaRP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E63E8F95-2372-4898-90FF-0E0B7C905C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01811" y="-197077"/>
            <a:ext cx="3219914" cy="2286139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EF047E39-5C59-4844-9953-59853CEBE27E}"/>
              </a:ext>
            </a:extLst>
          </p:cNvPr>
          <p:cNvSpPr txBox="1"/>
          <p:nvPr/>
        </p:nvSpPr>
        <p:spPr>
          <a:xfrm>
            <a:off x="878057" y="2488270"/>
            <a:ext cx="3639079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2400" dirty="0"/>
              <a:t>（</a:t>
            </a:r>
            <a:r>
              <a:rPr lang="en-US" altLang="zh-CN" sz="2400" dirty="0"/>
              <a:t>3</a:t>
            </a:r>
            <a:r>
              <a:rPr lang="zh-CN" altLang="zh-CN" sz="2400" dirty="0"/>
              <a:t>）朋友、同事或其他</a:t>
            </a:r>
            <a:r>
              <a:rPr lang="en-US" altLang="zh-CN" sz="2400" dirty="0"/>
              <a:t>   </a:t>
            </a:r>
            <a:r>
              <a:rPr lang="zh-CN" altLang="zh-CN" sz="2400" dirty="0"/>
              <a:t>相关人员</a:t>
            </a:r>
            <a:endParaRPr lang="en-US" altLang="zh-CN" sz="2400" dirty="0"/>
          </a:p>
          <a:p>
            <a:endParaRPr lang="en-US" altLang="zh-CN" sz="2400" dirty="0">
              <a:ea typeface="zihun71hao-yushoujinshu" panose="00000500000000000000"/>
            </a:endParaRPr>
          </a:p>
          <a:p>
            <a:endParaRPr lang="zh-CN" altLang="zh-CN" sz="2800" dirty="0">
              <a:ea typeface="zihun71hao-yushoujinshu" panose="00000500000000000000"/>
            </a:endParaRPr>
          </a:p>
          <a:p>
            <a:endParaRPr lang="zh-CN" altLang="zh-CN" sz="3200" dirty="0">
              <a:ea typeface="zihun71hao-yushoujinshu" panose="00000500000000000000"/>
            </a:endParaRPr>
          </a:p>
          <a:p>
            <a:endParaRPr lang="zh-CN" altLang="en-US" sz="3200" dirty="0">
              <a:ea typeface="zihun71hao-yushoujinshu" panose="0000050000000000000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585C5D6-93B9-480D-80FD-52A8C65483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96601" y="537119"/>
            <a:ext cx="17268604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18" name="Rectangle 9">
            <a:extLst>
              <a:ext uri="{FF2B5EF4-FFF2-40B4-BE49-F238E27FC236}">
                <a16:creationId xmlns:a16="http://schemas.microsoft.com/office/drawing/2014/main" id="{A1DC2B6D-8A14-4680-BB23-17D7AE083E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1110" y="2510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D2EEEB71-FCA2-4A9A-A177-E7983CF5E2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41832" y="1129189"/>
            <a:ext cx="15123600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526DEE7E-E4C9-4603-8948-1D51FE30BC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82463" y="3396211"/>
            <a:ext cx="15514290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D77E1BA7-72A1-47ED-9C12-CF158F1DFDB2}"/>
              </a:ext>
            </a:extLst>
          </p:cNvPr>
          <p:cNvSpPr/>
          <p:nvPr/>
        </p:nvSpPr>
        <p:spPr>
          <a:xfrm>
            <a:off x="685537" y="2302438"/>
            <a:ext cx="3993127" cy="1282010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zihun71hao-yushoujinshu" panose="00000500000000000000" pitchFamily="2" charset="-122"/>
              <a:ea typeface="zihun71hao-yushoujinshu" panose="00000500000000000000" pitchFamily="2" charset="-122"/>
              <a:sym typeface="zihun71hao-yushoujinshu" panose="00000500000000000000" pitchFamily="2" charset="-122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AD1B357D-4AE6-4BF6-8FB6-F4E5C6D46472}"/>
              </a:ext>
            </a:extLst>
          </p:cNvPr>
          <p:cNvSpPr/>
          <p:nvPr/>
        </p:nvSpPr>
        <p:spPr>
          <a:xfrm>
            <a:off x="685537" y="4008193"/>
            <a:ext cx="3993127" cy="1282010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zihun71hao-yushoujinshu" panose="00000500000000000000" pitchFamily="2" charset="-122"/>
              <a:ea typeface="zihun71hao-yushoujinshu" panose="00000500000000000000" pitchFamily="2" charset="-122"/>
              <a:sym typeface="zihun71hao-yushoujinshu" panose="00000500000000000000" pitchFamily="2" charset="-122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61E71898-C27D-4288-B62C-6DE3943DA747}"/>
              </a:ext>
            </a:extLst>
          </p:cNvPr>
          <p:cNvSpPr txBox="1"/>
          <p:nvPr/>
        </p:nvSpPr>
        <p:spPr>
          <a:xfrm>
            <a:off x="1088136" y="4387588"/>
            <a:ext cx="276870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dirty="0">
                <a:latin typeface="+mn-ea"/>
              </a:rPr>
              <a:t> </a:t>
            </a:r>
            <a:r>
              <a:rPr lang="zh-CN" altLang="en-US" sz="2800" dirty="0">
                <a:latin typeface="+mn-ea"/>
              </a:rPr>
              <a:t>鲁迅致沈雁冰函</a:t>
            </a:r>
            <a:endParaRPr lang="zh-CN" altLang="en-US" sz="2800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290C2A65-EBCB-48DF-B56A-803D65AB3E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88742" y="362922"/>
            <a:ext cx="7155800" cy="5524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63839"/>
      </p:ext>
    </p:extLst>
  </p:cSld>
  <p:clrMapOvr>
    <a:masterClrMapping/>
  </p:clrMapOvr>
  <p:transition spd="slow">
    <p:circl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685537" y="362922"/>
            <a:ext cx="3993126" cy="1458431"/>
          </a:xfrm>
          <a:prstGeom prst="rect">
            <a:avLst/>
          </a:prstGeom>
          <a:solidFill>
            <a:srgbClr val="E6E6E6">
              <a:alpha val="50000"/>
            </a:srgb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3600" b="1" dirty="0">
                <a:solidFill>
                  <a:schemeClr val="tx1"/>
                </a:solidFill>
                <a:latin typeface="zihun71hao-yushoujinshu" panose="00000500000000000000" pitchFamily="2" charset="-122"/>
                <a:ea typeface="zihun71hao-yushoujinshu" panose="00000500000000000000" pitchFamily="2" charset="-122"/>
                <a:sym typeface="zihun71hao-yushoujinshu" panose="00000500000000000000" pitchFamily="2" charset="-122"/>
              </a:rPr>
              <a:t>   公函</a:t>
            </a:r>
            <a:endParaRPr lang="en-US" altLang="zh-CN" sz="3600" b="1" dirty="0">
              <a:solidFill>
                <a:schemeClr val="tx1"/>
              </a:solidFill>
              <a:latin typeface="zihun71hao-yushoujinshu" panose="00000500000000000000" pitchFamily="2" charset="-122"/>
              <a:ea typeface="zihun71hao-yushoujinshu" panose="00000500000000000000" pitchFamily="2" charset="-122"/>
              <a:sym typeface="zihun71hao-yushoujinshu" panose="00000500000000000000" pitchFamily="2" charset="-122"/>
            </a:endParaRP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E63E8F95-2372-4898-90FF-0E0B7C905C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01811" y="-197077"/>
            <a:ext cx="3219914" cy="2286139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585C5D6-93B9-480D-80FD-52A8C65483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96601" y="537119"/>
            <a:ext cx="17268604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18" name="Rectangle 9">
            <a:extLst>
              <a:ext uri="{FF2B5EF4-FFF2-40B4-BE49-F238E27FC236}">
                <a16:creationId xmlns:a16="http://schemas.microsoft.com/office/drawing/2014/main" id="{A1DC2B6D-8A14-4680-BB23-17D7AE083E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1110" y="2510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D2EEEB71-FCA2-4A9A-A177-E7983CF5E2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41832" y="1129189"/>
            <a:ext cx="15123600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526DEE7E-E4C9-4603-8948-1D51FE30BC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82463" y="3396211"/>
            <a:ext cx="15514290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D77E1BA7-72A1-47ED-9C12-CF158F1DFDB2}"/>
              </a:ext>
            </a:extLst>
          </p:cNvPr>
          <p:cNvSpPr/>
          <p:nvPr/>
        </p:nvSpPr>
        <p:spPr>
          <a:xfrm>
            <a:off x="685537" y="2302438"/>
            <a:ext cx="3993127" cy="1636274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zihun71hao-yushoujinshu" panose="00000500000000000000" pitchFamily="2" charset="-122"/>
              <a:ea typeface="zihun71hao-yushoujinshu" panose="00000500000000000000" pitchFamily="2" charset="-122"/>
              <a:sym typeface="zihun71hao-yushoujinshu" panose="00000500000000000000" pitchFamily="2" charset="-122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7034F851-A84B-44BC-9467-BD1D36A0D9FF}"/>
              </a:ext>
            </a:extLst>
          </p:cNvPr>
          <p:cNvSpPr txBox="1"/>
          <p:nvPr/>
        </p:nvSpPr>
        <p:spPr>
          <a:xfrm>
            <a:off x="794403" y="2853145"/>
            <a:ext cx="37753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/>
              <a:t>蔡元培致北大评议会函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D222521B-5516-44C4-A4B3-9512D1D07D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95328" y="157425"/>
            <a:ext cx="5330196" cy="656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533430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685537" y="362922"/>
            <a:ext cx="3993126" cy="1458431"/>
          </a:xfrm>
          <a:prstGeom prst="rect">
            <a:avLst/>
          </a:prstGeom>
          <a:solidFill>
            <a:srgbClr val="E6E6E6">
              <a:alpha val="50000"/>
            </a:srgb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3600" b="1" dirty="0">
                <a:solidFill>
                  <a:schemeClr val="tx1"/>
                </a:solidFill>
                <a:latin typeface="zihun71hao-yushoujinshu" panose="00000500000000000000" pitchFamily="2" charset="-122"/>
                <a:ea typeface="zihun71hao-yushoujinshu" panose="00000500000000000000" pitchFamily="2" charset="-122"/>
                <a:sym typeface="zihun71hao-yushoujinshu" panose="00000500000000000000" pitchFamily="2" charset="-122"/>
              </a:rPr>
              <a:t>   公函</a:t>
            </a:r>
            <a:endParaRPr lang="en-US" altLang="zh-CN" sz="3600" b="1" dirty="0">
              <a:solidFill>
                <a:schemeClr val="tx1"/>
              </a:solidFill>
              <a:latin typeface="zihun71hao-yushoujinshu" panose="00000500000000000000" pitchFamily="2" charset="-122"/>
              <a:ea typeface="zihun71hao-yushoujinshu" panose="00000500000000000000" pitchFamily="2" charset="-122"/>
              <a:sym typeface="zihun71hao-yushoujinshu" panose="00000500000000000000" pitchFamily="2" charset="-122"/>
            </a:endParaRP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E63E8F95-2372-4898-90FF-0E0B7C905C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01811" y="-197077"/>
            <a:ext cx="3219914" cy="2286139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585C5D6-93B9-480D-80FD-52A8C65483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96601" y="537119"/>
            <a:ext cx="17268604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18" name="Rectangle 9">
            <a:extLst>
              <a:ext uri="{FF2B5EF4-FFF2-40B4-BE49-F238E27FC236}">
                <a16:creationId xmlns:a16="http://schemas.microsoft.com/office/drawing/2014/main" id="{A1DC2B6D-8A14-4680-BB23-17D7AE083E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1110" y="2510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D2EEEB71-FCA2-4A9A-A177-E7983CF5E2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41832" y="1129189"/>
            <a:ext cx="15123600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526DEE7E-E4C9-4603-8948-1D51FE30BC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82463" y="3396211"/>
            <a:ext cx="15514290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D77E1BA7-72A1-47ED-9C12-CF158F1DFDB2}"/>
              </a:ext>
            </a:extLst>
          </p:cNvPr>
          <p:cNvSpPr/>
          <p:nvPr/>
        </p:nvSpPr>
        <p:spPr>
          <a:xfrm>
            <a:off x="685537" y="2302438"/>
            <a:ext cx="3993127" cy="1636274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zihun71hao-yushoujinshu" panose="00000500000000000000" pitchFamily="2" charset="-122"/>
              <a:ea typeface="zihun71hao-yushoujinshu" panose="00000500000000000000" pitchFamily="2" charset="-122"/>
              <a:sym typeface="zihun71hao-yushoujinshu" panose="00000500000000000000" pitchFamily="2" charset="-122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7034F851-A84B-44BC-9467-BD1D36A0D9FF}"/>
              </a:ext>
            </a:extLst>
          </p:cNvPr>
          <p:cNvSpPr txBox="1"/>
          <p:nvPr/>
        </p:nvSpPr>
        <p:spPr>
          <a:xfrm>
            <a:off x="794403" y="2853145"/>
            <a:ext cx="37753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/>
              <a:t>蔡元培致北大评议会函</a:t>
            </a: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98B1DA2B-F96C-40F2-A1DD-929D6FB3E3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93495" y="362922"/>
            <a:ext cx="5843987" cy="5908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584818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685537" y="362922"/>
            <a:ext cx="3993126" cy="1458431"/>
          </a:xfrm>
          <a:prstGeom prst="rect">
            <a:avLst/>
          </a:prstGeom>
          <a:solidFill>
            <a:srgbClr val="E6E6E6">
              <a:alpha val="50000"/>
            </a:srgb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3600" b="1" dirty="0">
                <a:solidFill>
                  <a:schemeClr val="tx1"/>
                </a:solidFill>
                <a:latin typeface="zihun71hao-yushoujinshu" panose="00000500000000000000" pitchFamily="2" charset="-122"/>
                <a:ea typeface="zihun71hao-yushoujinshu" panose="00000500000000000000" pitchFamily="2" charset="-122"/>
                <a:sym typeface="zihun71hao-yushoujinshu" panose="00000500000000000000" pitchFamily="2" charset="-122"/>
              </a:rPr>
              <a:t> 致晚辈</a:t>
            </a:r>
            <a:endParaRPr lang="en-US" altLang="zh-CN" sz="3600" b="1" dirty="0">
              <a:solidFill>
                <a:schemeClr val="tx1"/>
              </a:solidFill>
              <a:latin typeface="zihun71hao-yushoujinshu" panose="00000500000000000000" pitchFamily="2" charset="-122"/>
              <a:ea typeface="zihun71hao-yushoujinshu" panose="00000500000000000000" pitchFamily="2" charset="-122"/>
              <a:sym typeface="zihun71hao-yushoujinshu" panose="00000500000000000000" pitchFamily="2" charset="-122"/>
            </a:endParaRPr>
          </a:p>
          <a:p>
            <a:r>
              <a:rPr lang="zh-CN" altLang="en-US" sz="3600" b="1" dirty="0">
                <a:solidFill>
                  <a:schemeClr val="tx1"/>
                </a:solidFill>
                <a:latin typeface="zihun71hao-yushoujinshu" panose="00000500000000000000" pitchFamily="2" charset="-122"/>
                <a:ea typeface="zihun71hao-yushoujinshu" panose="00000500000000000000" pitchFamily="2" charset="-122"/>
                <a:sym typeface="zihun71hao-yushoujinshu" panose="00000500000000000000" pitchFamily="2" charset="-122"/>
              </a:rPr>
              <a:t> 和学生</a:t>
            </a:r>
            <a:endParaRPr lang="en-US" altLang="zh-CN" sz="3600" b="1" dirty="0">
              <a:solidFill>
                <a:schemeClr val="tx1"/>
              </a:solidFill>
              <a:latin typeface="zihun71hao-yushoujinshu" panose="00000500000000000000" pitchFamily="2" charset="-122"/>
              <a:ea typeface="zihun71hao-yushoujinshu" panose="00000500000000000000" pitchFamily="2" charset="-122"/>
              <a:sym typeface="zihun71hao-yushoujinshu" panose="00000500000000000000" pitchFamily="2" charset="-122"/>
            </a:endParaRP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E63E8F95-2372-4898-90FF-0E0B7C905C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01811" y="-197077"/>
            <a:ext cx="3219914" cy="2286139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EF047E39-5C59-4844-9953-59853CEBE27E}"/>
              </a:ext>
            </a:extLst>
          </p:cNvPr>
          <p:cNvSpPr txBox="1"/>
          <p:nvPr/>
        </p:nvSpPr>
        <p:spPr>
          <a:xfrm>
            <a:off x="1254351" y="2390467"/>
            <a:ext cx="3639079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2400" dirty="0"/>
              <a:t>（</a:t>
            </a:r>
            <a:r>
              <a:rPr lang="en-US" altLang="zh-CN" sz="2400" dirty="0"/>
              <a:t>1</a:t>
            </a:r>
            <a:r>
              <a:rPr lang="zh-CN" altLang="zh-CN" sz="2400" dirty="0"/>
              <a:t>）</a:t>
            </a:r>
            <a:r>
              <a:rPr lang="zh-CN" altLang="en-US" sz="2400" dirty="0"/>
              <a:t>学生</a:t>
            </a:r>
            <a:endParaRPr lang="en-US" altLang="zh-CN" sz="2400" dirty="0">
              <a:ea typeface="zihun71hao-yushoujinshu" panose="00000500000000000000"/>
            </a:endParaRPr>
          </a:p>
          <a:p>
            <a:endParaRPr lang="zh-CN" altLang="zh-CN" sz="2800" dirty="0">
              <a:ea typeface="zihun71hao-yushoujinshu" panose="00000500000000000000"/>
            </a:endParaRPr>
          </a:p>
          <a:p>
            <a:endParaRPr lang="zh-CN" altLang="zh-CN" sz="3200" dirty="0">
              <a:ea typeface="zihun71hao-yushoujinshu" panose="00000500000000000000"/>
            </a:endParaRPr>
          </a:p>
          <a:p>
            <a:endParaRPr lang="zh-CN" altLang="en-US" sz="3200" dirty="0">
              <a:ea typeface="zihun71hao-yushoujinshu" panose="0000050000000000000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585C5D6-93B9-480D-80FD-52A8C65483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96601" y="537119"/>
            <a:ext cx="17268604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18" name="Rectangle 9">
            <a:extLst>
              <a:ext uri="{FF2B5EF4-FFF2-40B4-BE49-F238E27FC236}">
                <a16:creationId xmlns:a16="http://schemas.microsoft.com/office/drawing/2014/main" id="{A1DC2B6D-8A14-4680-BB23-17D7AE083E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1110" y="2510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D2EEEB71-FCA2-4A9A-A177-E7983CF5E2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41832" y="1129189"/>
            <a:ext cx="15123600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526DEE7E-E4C9-4603-8948-1D51FE30BC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82463" y="3396211"/>
            <a:ext cx="15514290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D77E1BA7-72A1-47ED-9C12-CF158F1DFDB2}"/>
              </a:ext>
            </a:extLst>
          </p:cNvPr>
          <p:cNvSpPr/>
          <p:nvPr/>
        </p:nvSpPr>
        <p:spPr>
          <a:xfrm>
            <a:off x="685537" y="2302439"/>
            <a:ext cx="3993127" cy="1300298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zihun71hao-yushoujinshu" panose="00000500000000000000" pitchFamily="2" charset="-122"/>
              <a:ea typeface="zihun71hao-yushoujinshu" panose="00000500000000000000" pitchFamily="2" charset="-122"/>
              <a:sym typeface="zihun71hao-yushoujinshu" panose="00000500000000000000" pitchFamily="2" charset="-122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61E71898-C27D-4288-B62C-6DE3943DA747}"/>
              </a:ext>
            </a:extLst>
          </p:cNvPr>
          <p:cNvSpPr txBox="1"/>
          <p:nvPr/>
        </p:nvSpPr>
        <p:spPr>
          <a:xfrm>
            <a:off x="1469118" y="2934098"/>
            <a:ext cx="32095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2400" dirty="0"/>
              <a:t>俞樾致徐琪函</a:t>
            </a:r>
          </a:p>
          <a:p>
            <a:endParaRPr lang="zh-CN" altLang="en-US" sz="3600" dirty="0"/>
          </a:p>
        </p:txBody>
      </p:sp>
      <p:pic>
        <p:nvPicPr>
          <p:cNvPr id="14" name="图片 13" descr="C:\Users\HANSF~1\AppData\Local\Temp\WeChat Files\d114e21c1b36539cfa11a6b367cdd33.jpg">
            <a:extLst>
              <a:ext uri="{FF2B5EF4-FFF2-40B4-BE49-F238E27FC236}">
                <a16:creationId xmlns:a16="http://schemas.microsoft.com/office/drawing/2014/main" id="{E42AEB98-C926-4D41-8A9F-99FDA0B8D394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1967" y="125980"/>
            <a:ext cx="5035682" cy="666906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62FFFA14-6046-43A9-A795-8FE01D24F0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3322" y="3816115"/>
            <a:ext cx="4157553" cy="2843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706517"/>
      </p:ext>
    </p:extLst>
  </p:cSld>
  <p:clrMapOvr>
    <a:masterClrMapping/>
  </p:clrMapOvr>
  <p:transition spd="slow">
    <p:circl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>
            <a:extLst>
              <a:ext uri="{FF2B5EF4-FFF2-40B4-BE49-F238E27FC236}">
                <a16:creationId xmlns:a16="http://schemas.microsoft.com/office/drawing/2014/main" id="{440A6CF5-9E10-4FA2-8288-49B2C0C97D5C}"/>
              </a:ext>
            </a:extLst>
          </p:cNvPr>
          <p:cNvGrpSpPr/>
          <p:nvPr/>
        </p:nvGrpSpPr>
        <p:grpSpPr>
          <a:xfrm rot="16200000">
            <a:off x="6309822" y="2055467"/>
            <a:ext cx="738664" cy="3226519"/>
            <a:chOff x="2905277" y="2719514"/>
            <a:chExt cx="586123" cy="2560210"/>
          </a:xfrm>
        </p:grpSpPr>
        <p:pic>
          <p:nvPicPr>
            <p:cNvPr id="22" name="图片 21">
              <a:extLst>
                <a:ext uri="{FF2B5EF4-FFF2-40B4-BE49-F238E27FC236}">
                  <a16:creationId xmlns:a16="http://schemas.microsoft.com/office/drawing/2014/main" id="{78980B75-98C0-4A85-8352-FD525C05757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chemeClr val="tx1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2981343" y="2719514"/>
              <a:ext cx="493043" cy="2560210"/>
            </a:xfrm>
            <a:prstGeom prst="rect">
              <a:avLst/>
            </a:prstGeom>
            <a:effectLst>
              <a:outerShdw blurRad="63500" sx="102000" sy="102000" algn="ctr" rotWithShape="0">
                <a:schemeClr val="bg1">
                  <a:lumMod val="50000"/>
                  <a:alpha val="40000"/>
                </a:schemeClr>
              </a:outerShdw>
            </a:effectLst>
          </p:spPr>
        </p:pic>
        <p:sp>
          <p:nvSpPr>
            <p:cNvPr id="21" name="文本框 28">
              <a:extLst>
                <a:ext uri="{FF2B5EF4-FFF2-40B4-BE49-F238E27FC236}">
                  <a16:creationId xmlns:a16="http://schemas.microsoft.com/office/drawing/2014/main" id="{8623241C-0BB2-4372-B268-A634806B7FEA}"/>
                </a:ext>
              </a:extLst>
            </p:cNvPr>
            <p:cNvSpPr txBox="1"/>
            <p:nvPr/>
          </p:nvSpPr>
          <p:spPr>
            <a:xfrm>
              <a:off x="2905277" y="3007120"/>
              <a:ext cx="586123" cy="1923333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dist"/>
              <a:r>
                <a:rPr lang="zh-CN" altLang="en-US" sz="3600" dirty="0">
                  <a:latin typeface="zihun71hao-yushoujinshu" panose="00000500000000000000" pitchFamily="2" charset="-122"/>
                  <a:ea typeface="zihun71hao-yushoujinshu" panose="00000500000000000000" pitchFamily="2" charset="-122"/>
                  <a:sym typeface="zihun71hao-yushoujinshu" panose="00000500000000000000" pitchFamily="2" charset="-122"/>
                </a:rPr>
                <a:t>礼貌与得体</a:t>
              </a:r>
              <a:endParaRPr lang="zh-CN" altLang="en-US" sz="4400" dirty="0">
                <a:latin typeface="zihun71hao-yushoujinshu" panose="00000500000000000000" pitchFamily="2" charset="-122"/>
                <a:ea typeface="zihun71hao-yushoujinshu" panose="00000500000000000000" pitchFamily="2" charset="-122"/>
                <a:sym typeface="zihun71hao-yushoujinshu" panose="00000500000000000000" pitchFamily="2" charset="-122"/>
              </a:endParaRPr>
            </a:p>
          </p:txBody>
        </p:sp>
      </p:grpSp>
      <p:sp>
        <p:nvSpPr>
          <p:cNvPr id="8" name="矩形 7">
            <a:extLst>
              <a:ext uri="{FF2B5EF4-FFF2-40B4-BE49-F238E27FC236}">
                <a16:creationId xmlns:a16="http://schemas.microsoft.com/office/drawing/2014/main" id="{17F39BB5-1FBC-4703-8C7D-299D050A810D}"/>
              </a:ext>
            </a:extLst>
          </p:cNvPr>
          <p:cNvSpPr/>
          <p:nvPr/>
        </p:nvSpPr>
        <p:spPr>
          <a:xfrm>
            <a:off x="3209755" y="2718967"/>
            <a:ext cx="1415772" cy="156966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9600" dirty="0">
                <a:latin typeface="zihun71hao-yushoujinshu" panose="00000500000000000000" pitchFamily="2" charset="-122"/>
                <a:ea typeface="zihun71hao-yushoujinshu" panose="00000500000000000000" pitchFamily="2" charset="-122"/>
                <a:sym typeface="zihun71hao-yushoujinshu" panose="00000500000000000000" pitchFamily="2" charset="-122"/>
              </a:rPr>
              <a:t>陆</a:t>
            </a:r>
          </a:p>
        </p:txBody>
      </p:sp>
    </p:spTree>
    <p:extLst>
      <p:ext uri="{BB962C8B-B14F-4D97-AF65-F5344CB8AC3E}">
        <p14:creationId xmlns:p14="http://schemas.microsoft.com/office/powerpoint/2010/main" val="2968737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文本框 16"/>
          <p:cNvSpPr txBox="1"/>
          <p:nvPr/>
        </p:nvSpPr>
        <p:spPr>
          <a:xfrm>
            <a:off x="3009345" y="2367527"/>
            <a:ext cx="545986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latin typeface="zihun71hao-yushoujinshu" panose="00000500000000000000" pitchFamily="2" charset="-122"/>
                <a:ea typeface="zihun71hao-yushoujinshu" panose="00000500000000000000" pitchFamily="2" charset="-122"/>
                <a:sym typeface="zihun71hao-yushoujinshu" panose="00000500000000000000" pitchFamily="2" charset="-122"/>
              </a:rPr>
              <a:t>1.</a:t>
            </a:r>
            <a:r>
              <a:rPr lang="zh-CN" altLang="en-US" sz="3200" b="1" dirty="0">
                <a:latin typeface="zihun71hao-yushoujinshu" panose="00000500000000000000" pitchFamily="2" charset="-122"/>
                <a:ea typeface="zihun71hao-yushoujinshu" panose="00000500000000000000" pitchFamily="2" charset="-122"/>
                <a:sym typeface="zihun71hao-yushoujinshu" panose="00000500000000000000" pitchFamily="2" charset="-122"/>
              </a:rPr>
              <a:t>现代书信格式</a:t>
            </a:r>
            <a:endParaRPr lang="en-US" altLang="zh-CN" sz="3200" b="1" dirty="0">
              <a:latin typeface="zihun71hao-yushoujinshu" panose="00000500000000000000" pitchFamily="2" charset="-122"/>
              <a:ea typeface="zihun71hao-yushoujinshu" panose="00000500000000000000" pitchFamily="2" charset="-122"/>
              <a:sym typeface="zihun71hao-yushoujinshu" panose="00000500000000000000" pitchFamily="2" charset="-122"/>
            </a:endParaRPr>
          </a:p>
          <a:p>
            <a:endParaRPr lang="en-US" altLang="zh-CN" dirty="0"/>
          </a:p>
          <a:p>
            <a:r>
              <a:rPr lang="zh-CN" altLang="zh-CN" sz="2400" dirty="0">
                <a:ea typeface="zihun71hao-yushoujinshu" panose="00000500000000000000"/>
              </a:rPr>
              <a:t>抬头（称谓）</a:t>
            </a:r>
          </a:p>
          <a:p>
            <a:r>
              <a:rPr lang="zh-CN" altLang="zh-CN" sz="2400" dirty="0">
                <a:ea typeface="zihun71hao-yushoujinshu" panose="00000500000000000000"/>
              </a:rPr>
              <a:t>致敬（请安）</a:t>
            </a:r>
          </a:p>
          <a:p>
            <a:r>
              <a:rPr lang="zh-CN" altLang="zh-CN" sz="2400" dirty="0">
                <a:ea typeface="zihun71hao-yushoujinshu" panose="00000500000000000000"/>
              </a:rPr>
              <a:t>具名（具名）</a:t>
            </a:r>
          </a:p>
          <a:p>
            <a:endParaRPr lang="zh-CN" altLang="en-US" dirty="0">
              <a:latin typeface="zihun71hao-yushoujinshu" panose="00000500000000000000" pitchFamily="2" charset="-122"/>
              <a:ea typeface="zihun71hao-yushoujinshu" panose="00000500000000000000" pitchFamily="2" charset="-122"/>
              <a:sym typeface="zihun71hao-yushoujinshu" panose="00000500000000000000" pitchFamily="2" charset="-122"/>
            </a:endParaRPr>
          </a:p>
          <a:p>
            <a:endParaRPr lang="zh-CN" altLang="en-US" sz="2000" dirty="0">
              <a:latin typeface="zihun71hao-yushoujinshu" panose="00000500000000000000" pitchFamily="2" charset="-122"/>
              <a:ea typeface="zihun71hao-yushoujinshu" panose="00000500000000000000" pitchFamily="2" charset="-122"/>
              <a:sym typeface="zihun71hao-yushoujinshu" panose="00000500000000000000" pitchFamily="2" charset="-122"/>
            </a:endParaRP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9469" y="3309879"/>
            <a:ext cx="3906394" cy="2828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3719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>
            <a:extLst>
              <a:ext uri="{FF2B5EF4-FFF2-40B4-BE49-F238E27FC236}">
                <a16:creationId xmlns:a16="http://schemas.microsoft.com/office/drawing/2014/main" id="{440A6CF5-9E10-4FA2-8288-49B2C0C97D5C}"/>
              </a:ext>
            </a:extLst>
          </p:cNvPr>
          <p:cNvGrpSpPr/>
          <p:nvPr/>
        </p:nvGrpSpPr>
        <p:grpSpPr>
          <a:xfrm rot="16200000">
            <a:off x="6309817" y="2055466"/>
            <a:ext cx="738664" cy="3226519"/>
            <a:chOff x="2905277" y="2719514"/>
            <a:chExt cx="586123" cy="2560210"/>
          </a:xfrm>
        </p:grpSpPr>
        <p:pic>
          <p:nvPicPr>
            <p:cNvPr id="22" name="图片 21">
              <a:extLst>
                <a:ext uri="{FF2B5EF4-FFF2-40B4-BE49-F238E27FC236}">
                  <a16:creationId xmlns:a16="http://schemas.microsoft.com/office/drawing/2014/main" id="{78980B75-98C0-4A85-8352-FD525C05757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chemeClr val="tx1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2981343" y="2719514"/>
              <a:ext cx="493043" cy="2560210"/>
            </a:xfrm>
            <a:prstGeom prst="rect">
              <a:avLst/>
            </a:prstGeom>
            <a:effectLst>
              <a:outerShdw blurRad="63500" sx="102000" sy="102000" algn="ctr" rotWithShape="0">
                <a:schemeClr val="bg1">
                  <a:lumMod val="50000"/>
                  <a:alpha val="40000"/>
                </a:schemeClr>
              </a:outerShdw>
            </a:effectLst>
          </p:spPr>
        </p:pic>
        <p:sp>
          <p:nvSpPr>
            <p:cNvPr id="21" name="文本框 28">
              <a:extLst>
                <a:ext uri="{FF2B5EF4-FFF2-40B4-BE49-F238E27FC236}">
                  <a16:creationId xmlns:a16="http://schemas.microsoft.com/office/drawing/2014/main" id="{8623241C-0BB2-4372-B268-A634806B7FEA}"/>
                </a:ext>
              </a:extLst>
            </p:cNvPr>
            <p:cNvSpPr txBox="1"/>
            <p:nvPr/>
          </p:nvSpPr>
          <p:spPr>
            <a:xfrm>
              <a:off x="2905277" y="3007118"/>
              <a:ext cx="586123" cy="1923333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dist"/>
              <a:r>
                <a:rPr lang="zh-CN" altLang="en-US" sz="3600" dirty="0">
                  <a:latin typeface="zihun71hao-yushoujinshu" panose="00000500000000000000" pitchFamily="2" charset="-122"/>
                  <a:ea typeface="zihun71hao-yushoujinshu" panose="00000500000000000000" pitchFamily="2" charset="-122"/>
                  <a:sym typeface="zihun71hao-yushoujinshu" panose="00000500000000000000" pitchFamily="2" charset="-122"/>
                </a:rPr>
                <a:t>起源</a:t>
              </a:r>
              <a:endParaRPr lang="zh-CN" altLang="en-US" sz="4400" dirty="0">
                <a:latin typeface="zihun71hao-yushoujinshu" panose="00000500000000000000" pitchFamily="2" charset="-122"/>
                <a:ea typeface="zihun71hao-yushoujinshu" panose="00000500000000000000" pitchFamily="2" charset="-122"/>
                <a:sym typeface="zihun71hao-yushoujinshu" panose="00000500000000000000" pitchFamily="2" charset="-122"/>
              </a:endParaRPr>
            </a:p>
          </p:txBody>
        </p:sp>
      </p:grpSp>
      <p:sp>
        <p:nvSpPr>
          <p:cNvPr id="8" name="矩形 7">
            <a:extLst>
              <a:ext uri="{FF2B5EF4-FFF2-40B4-BE49-F238E27FC236}">
                <a16:creationId xmlns:a16="http://schemas.microsoft.com/office/drawing/2014/main" id="{17F39BB5-1FBC-4703-8C7D-299D050A810D}"/>
              </a:ext>
            </a:extLst>
          </p:cNvPr>
          <p:cNvSpPr/>
          <p:nvPr/>
        </p:nvSpPr>
        <p:spPr>
          <a:xfrm>
            <a:off x="3229419" y="2718967"/>
            <a:ext cx="1415772" cy="156966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9600" dirty="0">
                <a:latin typeface="zihun71hao-yushoujinshu" panose="00000500000000000000" pitchFamily="2" charset="-122"/>
                <a:ea typeface="zihun71hao-yushoujinshu" panose="00000500000000000000" pitchFamily="2" charset="-122"/>
                <a:sym typeface="zihun71hao-yushoujinshu" panose="00000500000000000000" pitchFamily="2" charset="-122"/>
              </a:rPr>
              <a:t>壹</a:t>
            </a:r>
          </a:p>
        </p:txBody>
      </p:sp>
    </p:spTree>
    <p:extLst>
      <p:ext uri="{BB962C8B-B14F-4D97-AF65-F5344CB8AC3E}">
        <p14:creationId xmlns:p14="http://schemas.microsoft.com/office/powerpoint/2010/main" val="4070316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905019" y="657108"/>
            <a:ext cx="4720628" cy="2986455"/>
            <a:chOff x="814802" y="2678309"/>
            <a:chExt cx="4720628" cy="2986455"/>
          </a:xfrm>
        </p:grpSpPr>
        <p:sp>
          <p:nvSpPr>
            <p:cNvPr id="3" name="文本框 26"/>
            <p:cNvSpPr txBox="1">
              <a:spLocks noChangeArrowheads="1"/>
            </p:cNvSpPr>
            <p:nvPr/>
          </p:nvSpPr>
          <p:spPr bwMode="auto">
            <a:xfrm>
              <a:off x="888544" y="3633439"/>
              <a:ext cx="4646886" cy="2031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zh-CN" altLang="zh-CN" b="1" dirty="0">
                  <a:latin typeface="+mn-ea"/>
                  <a:ea typeface="+mn-ea"/>
                </a:rPr>
                <a:t>致师长</a:t>
              </a:r>
            </a:p>
            <a:p>
              <a:r>
                <a:rPr lang="en-US" altLang="zh-CN" dirty="0">
                  <a:latin typeface="+mn-ea"/>
                  <a:ea typeface="+mn-ea"/>
                </a:rPr>
                <a:t> </a:t>
              </a:r>
              <a:endParaRPr lang="zh-CN" altLang="zh-CN" dirty="0">
                <a:latin typeface="+mn-ea"/>
                <a:ea typeface="+mn-ea"/>
              </a:endParaRPr>
            </a:p>
            <a:p>
              <a:r>
                <a:rPr lang="zh-CN" altLang="zh-CN" dirty="0">
                  <a:latin typeface="+mn-ea"/>
                  <a:ea typeface="+mn-ea"/>
                </a:rPr>
                <a:t>抬头：特称；最好表示尊敬：如不直接称姓名，尤其不可称名；</a:t>
              </a:r>
            </a:p>
            <a:p>
              <a:r>
                <a:rPr lang="zh-CN" altLang="zh-CN" dirty="0">
                  <a:latin typeface="+mn-ea"/>
                  <a:ea typeface="+mn-ea"/>
                </a:rPr>
                <a:t>用语：礼貌用语；</a:t>
              </a:r>
            </a:p>
            <a:p>
              <a:r>
                <a:rPr lang="zh-CN" altLang="zh-CN" dirty="0">
                  <a:latin typeface="+mn-ea"/>
                  <a:ea typeface="+mn-ea"/>
                </a:rPr>
                <a:t>致敬：礼貌用语；</a:t>
              </a:r>
            </a:p>
            <a:p>
              <a:r>
                <a:rPr lang="zh-CN" altLang="zh-CN" dirty="0">
                  <a:latin typeface="+mn-ea"/>
                  <a:ea typeface="+mn-ea"/>
                </a:rPr>
                <a:t>具名：署名；不用姓。</a:t>
              </a: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814802" y="2678309"/>
              <a:ext cx="210060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en-US" altLang="zh-CN" sz="3200" dirty="0">
                  <a:latin typeface="zihun71hao-yushoujinshu" panose="00000500000000000000" pitchFamily="2" charset="-122"/>
                  <a:ea typeface="zihun71hao-yushoujinshu" panose="00000500000000000000" pitchFamily="2" charset="-122"/>
                  <a:sym typeface="zihun71hao-yushoujinshu" panose="00000500000000000000" pitchFamily="2" charset="-122"/>
                </a:rPr>
                <a:t>2.</a:t>
              </a:r>
              <a:r>
                <a:rPr lang="zh-CN" altLang="en-US" sz="3200" dirty="0">
                  <a:latin typeface="zihun71hao-yushoujinshu" panose="00000500000000000000" pitchFamily="2" charset="-122"/>
                  <a:ea typeface="zihun71hao-yushoujinshu" panose="00000500000000000000" pitchFamily="2" charset="-122"/>
                  <a:sym typeface="zihun71hao-yushoujinshu" panose="00000500000000000000" pitchFamily="2" charset="-122"/>
                </a:rPr>
                <a:t>用语</a:t>
              </a:r>
            </a:p>
          </p:txBody>
        </p:sp>
      </p:grpSp>
      <p:pic>
        <p:nvPicPr>
          <p:cNvPr id="9" name="图片 8">
            <a:extLst>
              <a:ext uri="{FF2B5EF4-FFF2-40B4-BE49-F238E27FC236}">
                <a16:creationId xmlns:a16="http://schemas.microsoft.com/office/drawing/2014/main" id="{0E3E9DEF-EB15-4D87-B028-3C4CD42E932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71"/>
          <a:stretch/>
        </p:blipFill>
        <p:spPr>
          <a:xfrm>
            <a:off x="6713838" y="429125"/>
            <a:ext cx="4646886" cy="6428876"/>
          </a:xfrm>
          <a:prstGeom prst="rect">
            <a:avLst/>
          </a:prstGeom>
        </p:spPr>
      </p:pic>
      <p:sp>
        <p:nvSpPr>
          <p:cNvPr id="8" name="文本框 26">
            <a:extLst>
              <a:ext uri="{FF2B5EF4-FFF2-40B4-BE49-F238E27FC236}">
                <a16:creationId xmlns:a16="http://schemas.microsoft.com/office/drawing/2014/main" id="{33E8364C-16CC-4224-9DFC-C4A0A4C08B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8761" y="3869486"/>
            <a:ext cx="4646886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zh-CN" b="1" dirty="0">
                <a:latin typeface="+mn-ea"/>
                <a:ea typeface="+mn-ea"/>
              </a:rPr>
              <a:t>致朋友和同学</a:t>
            </a:r>
          </a:p>
          <a:p>
            <a:r>
              <a:rPr lang="en-US" altLang="zh-CN" dirty="0">
                <a:latin typeface="+mn-ea"/>
                <a:ea typeface="+mn-ea"/>
              </a:rPr>
              <a:t> </a:t>
            </a:r>
            <a:endParaRPr lang="zh-CN" altLang="zh-CN" dirty="0">
              <a:latin typeface="+mn-ea"/>
              <a:ea typeface="+mn-ea"/>
            </a:endParaRPr>
          </a:p>
          <a:p>
            <a:r>
              <a:rPr lang="zh-CN" altLang="zh-CN" dirty="0">
                <a:latin typeface="+mn-ea"/>
                <a:ea typeface="+mn-ea"/>
              </a:rPr>
              <a:t>抬头：特称；平易或亲切；称姓名，如有字或号，称字或号；</a:t>
            </a:r>
          </a:p>
          <a:p>
            <a:r>
              <a:rPr lang="zh-CN" altLang="zh-CN" dirty="0">
                <a:latin typeface="+mn-ea"/>
                <a:ea typeface="+mn-ea"/>
              </a:rPr>
              <a:t>致敬：平易或亲切；</a:t>
            </a:r>
          </a:p>
          <a:p>
            <a:r>
              <a:rPr lang="zh-CN" altLang="zh-CN" dirty="0">
                <a:latin typeface="+mn-ea"/>
                <a:ea typeface="+mn-ea"/>
              </a:rPr>
              <a:t>具名：署名，不用姓。</a:t>
            </a: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文本框 17"/>
          <p:cNvSpPr txBox="1"/>
          <p:nvPr/>
        </p:nvSpPr>
        <p:spPr>
          <a:xfrm>
            <a:off x="5681305" y="1504155"/>
            <a:ext cx="5025699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2000" dirty="0">
                <a:ea typeface="zihun71hao-yushoujinshu" panose="00000500000000000000"/>
              </a:rPr>
              <a:t>用词例举</a:t>
            </a:r>
          </a:p>
          <a:p>
            <a:r>
              <a:rPr lang="en-US" altLang="zh-CN" sz="2000" dirty="0">
                <a:ea typeface="zihun71hao-yushoujinshu" panose="00000500000000000000"/>
              </a:rPr>
              <a:t> </a:t>
            </a:r>
            <a:endParaRPr lang="zh-CN" altLang="zh-CN" sz="2000" dirty="0">
              <a:ea typeface="zihun71hao-yushoujinshu" panose="00000500000000000000"/>
            </a:endParaRPr>
          </a:p>
          <a:p>
            <a:r>
              <a:rPr lang="zh-CN" altLang="zh-CN" sz="2000" dirty="0">
                <a:ea typeface="zihun71hao-yushoujinshu" panose="00000500000000000000"/>
              </a:rPr>
              <a:t>寄上</a:t>
            </a:r>
          </a:p>
          <a:p>
            <a:r>
              <a:rPr lang="zh-CN" altLang="zh-CN" sz="2000" dirty="0">
                <a:ea typeface="zihun71hao-yushoujinshu" panose="00000500000000000000"/>
              </a:rPr>
              <a:t>掷下</a:t>
            </a:r>
          </a:p>
          <a:p>
            <a:r>
              <a:rPr lang="zh-CN" altLang="zh-CN" sz="2000" dirty="0">
                <a:ea typeface="zihun71hao-yushoujinshu" panose="00000500000000000000"/>
              </a:rPr>
              <a:t>垂：垂顾、垂问、垂询</a:t>
            </a:r>
          </a:p>
          <a:p>
            <a:r>
              <a:rPr lang="zh-CN" altLang="zh-CN" sz="2000" dirty="0">
                <a:ea typeface="zihun71hao-yushoujinshu" panose="00000500000000000000"/>
              </a:rPr>
              <a:t>奉：奉悉，奉复，“奉教无从”。</a:t>
            </a:r>
          </a:p>
          <a:p>
            <a:r>
              <a:rPr lang="zh-CN" altLang="zh-CN" sz="2000" dirty="0">
                <a:ea typeface="zihun71hao-yushoujinshu" panose="00000500000000000000"/>
              </a:rPr>
              <a:t>请</a:t>
            </a:r>
          </a:p>
          <a:p>
            <a:r>
              <a:rPr lang="zh-CN" altLang="zh-CN" sz="2000" dirty="0">
                <a:ea typeface="zihun71hao-yushoujinshu" panose="00000500000000000000"/>
              </a:rPr>
              <a:t>祈</a:t>
            </a:r>
          </a:p>
          <a:p>
            <a:r>
              <a:rPr lang="zh-CN" altLang="zh-CN" sz="2000" dirty="0">
                <a:ea typeface="zihun71hao-yushoujinshu" panose="00000500000000000000"/>
              </a:rPr>
              <a:t>希望</a:t>
            </a:r>
          </a:p>
          <a:p>
            <a:r>
              <a:rPr lang="en-US" altLang="zh-CN" sz="2000" dirty="0">
                <a:ea typeface="zihun71hao-yushoujinshu" panose="00000500000000000000"/>
              </a:rPr>
              <a:t> </a:t>
            </a:r>
            <a:endParaRPr lang="zh-CN" altLang="zh-CN" sz="2000" dirty="0">
              <a:ea typeface="zihun71hao-yushoujinshu" panose="00000500000000000000"/>
            </a:endParaRPr>
          </a:p>
          <a:p>
            <a:r>
              <a:rPr lang="zh-CN" altLang="zh-CN" sz="2000" dirty="0">
                <a:ea typeface="zihun71hao-yushoujinshu" panose="00000500000000000000"/>
              </a:rPr>
              <a:t>“聆听”的故事</a:t>
            </a:r>
          </a:p>
        </p:txBody>
      </p:sp>
      <p:sp>
        <p:nvSpPr>
          <p:cNvPr id="15" name="任意多边形 3"/>
          <p:cNvSpPr/>
          <p:nvPr/>
        </p:nvSpPr>
        <p:spPr>
          <a:xfrm>
            <a:off x="397577" y="1902926"/>
            <a:ext cx="2563586" cy="1340167"/>
          </a:xfrm>
          <a:custGeom>
            <a:avLst/>
            <a:gdLst>
              <a:gd name="connsiteX0" fmla="*/ 263311 w 3278889"/>
              <a:gd name="connsiteY0" fmla="*/ 933095 h 1879959"/>
              <a:gd name="connsiteX1" fmla="*/ 1051102 w 3278889"/>
              <a:gd name="connsiteY1" fmla="*/ 4627 h 1879959"/>
              <a:gd name="connsiteX2" fmla="*/ 1656013 w 3278889"/>
              <a:gd name="connsiteY2" fmla="*/ 567335 h 1879959"/>
              <a:gd name="connsiteX3" fmla="*/ 2232788 w 3278889"/>
              <a:gd name="connsiteY3" fmla="*/ 384455 h 1879959"/>
              <a:gd name="connsiteX4" fmla="*/ 3104985 w 3278889"/>
              <a:gd name="connsiteY4" fmla="*/ 806485 h 1879959"/>
              <a:gd name="connsiteX5" fmla="*/ 2992444 w 3278889"/>
              <a:gd name="connsiteY5" fmla="*/ 1805291 h 1879959"/>
              <a:gd name="connsiteX6" fmla="*/ 221108 w 3278889"/>
              <a:gd name="connsiteY6" fmla="*/ 1706818 h 1879959"/>
              <a:gd name="connsiteX7" fmla="*/ 263311 w 3278889"/>
              <a:gd name="connsiteY7" fmla="*/ 933095 h 18799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278889" h="1879959">
                <a:moveTo>
                  <a:pt x="263311" y="933095"/>
                </a:moveTo>
                <a:cubicBezTo>
                  <a:pt x="401643" y="649397"/>
                  <a:pt x="818985" y="65587"/>
                  <a:pt x="1051102" y="4627"/>
                </a:cubicBezTo>
                <a:cubicBezTo>
                  <a:pt x="1283219" y="-56333"/>
                  <a:pt x="1459065" y="504030"/>
                  <a:pt x="1656013" y="567335"/>
                </a:cubicBezTo>
                <a:cubicBezTo>
                  <a:pt x="1852961" y="630640"/>
                  <a:pt x="1991293" y="344597"/>
                  <a:pt x="2232788" y="384455"/>
                </a:cubicBezTo>
                <a:cubicBezTo>
                  <a:pt x="2474283" y="424313"/>
                  <a:pt x="2978376" y="569679"/>
                  <a:pt x="3104985" y="806485"/>
                </a:cubicBezTo>
                <a:cubicBezTo>
                  <a:pt x="3231594" y="1043291"/>
                  <a:pt x="3473090" y="1655236"/>
                  <a:pt x="2992444" y="1805291"/>
                </a:cubicBezTo>
                <a:cubicBezTo>
                  <a:pt x="2511798" y="1955347"/>
                  <a:pt x="671274" y="1856873"/>
                  <a:pt x="221108" y="1706818"/>
                </a:cubicBezTo>
                <a:cubicBezTo>
                  <a:pt x="-229058" y="1556763"/>
                  <a:pt x="124979" y="1216793"/>
                  <a:pt x="263311" y="933095"/>
                </a:cubicBezTo>
                <a:close/>
              </a:path>
            </a:pathLst>
          </a:custGeom>
          <a:gradFill>
            <a:gsLst>
              <a:gs pos="0">
                <a:srgbClr val="72202A">
                  <a:alpha val="53000"/>
                </a:srgbClr>
              </a:gs>
              <a:gs pos="64000">
                <a:srgbClr val="FFFFFF">
                  <a:alpha val="0"/>
                </a:srgbClr>
              </a:gs>
              <a:gs pos="100000">
                <a:schemeClr val="bg1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zihun71hao-yushoujinshu" panose="00000500000000000000" pitchFamily="2" charset="-122"/>
              <a:ea typeface="zihun71hao-yushoujinshu" panose="00000500000000000000" pitchFamily="2" charset="-122"/>
              <a:cs typeface="+mn-ea"/>
              <a:sym typeface="zihun71hao-yushoujinshu" panose="00000500000000000000" pitchFamily="2" charset="-122"/>
            </a:endParaRPr>
          </a:p>
        </p:txBody>
      </p:sp>
      <p:sp>
        <p:nvSpPr>
          <p:cNvPr id="16" name="任意多边形 4"/>
          <p:cNvSpPr/>
          <p:nvPr/>
        </p:nvSpPr>
        <p:spPr>
          <a:xfrm flipH="1">
            <a:off x="3648187" y="4186994"/>
            <a:ext cx="1657348" cy="949943"/>
          </a:xfrm>
          <a:custGeom>
            <a:avLst/>
            <a:gdLst>
              <a:gd name="connsiteX0" fmla="*/ 263311 w 3278889"/>
              <a:gd name="connsiteY0" fmla="*/ 933095 h 1879959"/>
              <a:gd name="connsiteX1" fmla="*/ 1051102 w 3278889"/>
              <a:gd name="connsiteY1" fmla="*/ 4627 h 1879959"/>
              <a:gd name="connsiteX2" fmla="*/ 1656013 w 3278889"/>
              <a:gd name="connsiteY2" fmla="*/ 567335 h 1879959"/>
              <a:gd name="connsiteX3" fmla="*/ 2232788 w 3278889"/>
              <a:gd name="connsiteY3" fmla="*/ 384455 h 1879959"/>
              <a:gd name="connsiteX4" fmla="*/ 3104985 w 3278889"/>
              <a:gd name="connsiteY4" fmla="*/ 806485 h 1879959"/>
              <a:gd name="connsiteX5" fmla="*/ 2992444 w 3278889"/>
              <a:gd name="connsiteY5" fmla="*/ 1805291 h 1879959"/>
              <a:gd name="connsiteX6" fmla="*/ 221108 w 3278889"/>
              <a:gd name="connsiteY6" fmla="*/ 1706818 h 1879959"/>
              <a:gd name="connsiteX7" fmla="*/ 263311 w 3278889"/>
              <a:gd name="connsiteY7" fmla="*/ 933095 h 18799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278889" h="1879959">
                <a:moveTo>
                  <a:pt x="263311" y="933095"/>
                </a:moveTo>
                <a:cubicBezTo>
                  <a:pt x="401643" y="649397"/>
                  <a:pt x="818985" y="65587"/>
                  <a:pt x="1051102" y="4627"/>
                </a:cubicBezTo>
                <a:cubicBezTo>
                  <a:pt x="1283219" y="-56333"/>
                  <a:pt x="1459065" y="504030"/>
                  <a:pt x="1656013" y="567335"/>
                </a:cubicBezTo>
                <a:cubicBezTo>
                  <a:pt x="1852961" y="630640"/>
                  <a:pt x="1991293" y="344597"/>
                  <a:pt x="2232788" y="384455"/>
                </a:cubicBezTo>
                <a:cubicBezTo>
                  <a:pt x="2474283" y="424313"/>
                  <a:pt x="2978376" y="569679"/>
                  <a:pt x="3104985" y="806485"/>
                </a:cubicBezTo>
                <a:cubicBezTo>
                  <a:pt x="3231594" y="1043291"/>
                  <a:pt x="3473090" y="1655236"/>
                  <a:pt x="2992444" y="1805291"/>
                </a:cubicBezTo>
                <a:cubicBezTo>
                  <a:pt x="2511798" y="1955347"/>
                  <a:pt x="671274" y="1856873"/>
                  <a:pt x="221108" y="1706818"/>
                </a:cubicBezTo>
                <a:cubicBezTo>
                  <a:pt x="-229058" y="1556763"/>
                  <a:pt x="124979" y="1216793"/>
                  <a:pt x="263311" y="933095"/>
                </a:cubicBezTo>
                <a:close/>
              </a:path>
            </a:pathLst>
          </a:custGeom>
          <a:gradFill>
            <a:gsLst>
              <a:gs pos="0">
                <a:srgbClr val="72202A">
                  <a:alpha val="53000"/>
                </a:srgbClr>
              </a:gs>
              <a:gs pos="64000">
                <a:srgbClr val="FFFFFF">
                  <a:alpha val="0"/>
                </a:srgbClr>
              </a:gs>
              <a:gs pos="100000">
                <a:schemeClr val="bg1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zihun71hao-yushoujinshu" panose="00000500000000000000" pitchFamily="2" charset="-122"/>
              <a:ea typeface="zihun71hao-yushoujinshu" panose="00000500000000000000" pitchFamily="2" charset="-122"/>
              <a:cs typeface="+mn-ea"/>
              <a:sym typeface="zihun71hao-yushoujinshu" panose="00000500000000000000" pitchFamily="2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1610" y="1697156"/>
            <a:ext cx="5203345" cy="3694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1614717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5" grpId="0" animBg="1"/>
      <p:bldP spid="16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文本框 26"/>
          <p:cNvSpPr txBox="1"/>
          <p:nvPr/>
        </p:nvSpPr>
        <p:spPr>
          <a:xfrm>
            <a:off x="4259467" y="4512053"/>
            <a:ext cx="8299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b="1" dirty="0">
                <a:latin typeface="zihun71hao-yushoujinshu" panose="00000500000000000000" pitchFamily="2" charset="-122"/>
                <a:ea typeface="zihun71hao-yushoujinshu" panose="00000500000000000000" pitchFamily="2" charset="-122"/>
                <a:cs typeface="+mn-ea"/>
                <a:sym typeface="zihun71hao-yushoujinshu" panose="00000500000000000000" pitchFamily="2" charset="-122"/>
              </a:rPr>
              <a:t>叁</a:t>
            </a:r>
          </a:p>
        </p:txBody>
      </p:sp>
      <p:cxnSp>
        <p:nvCxnSpPr>
          <p:cNvPr id="29" name="直接连接符 28"/>
          <p:cNvCxnSpPr/>
          <p:nvPr/>
        </p:nvCxnSpPr>
        <p:spPr>
          <a:xfrm>
            <a:off x="4170463" y="4512053"/>
            <a:ext cx="0" cy="83099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" name="文本框 29"/>
          <p:cNvSpPr txBox="1"/>
          <p:nvPr/>
        </p:nvSpPr>
        <p:spPr>
          <a:xfrm>
            <a:off x="7105934" y="4520340"/>
            <a:ext cx="8299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b="1" dirty="0">
                <a:latin typeface="zihun71hao-yushoujinshu" panose="00000500000000000000" pitchFamily="2" charset="-122"/>
                <a:ea typeface="zihun71hao-yushoujinshu" panose="00000500000000000000" pitchFamily="2" charset="-122"/>
                <a:cs typeface="+mn-ea"/>
                <a:sym typeface="zihun71hao-yushoujinshu" panose="00000500000000000000" pitchFamily="2" charset="-122"/>
              </a:rPr>
              <a:t>肆</a:t>
            </a:r>
          </a:p>
        </p:txBody>
      </p:sp>
      <p:cxnSp>
        <p:nvCxnSpPr>
          <p:cNvPr id="32" name="直接连接符 31"/>
          <p:cNvCxnSpPr/>
          <p:nvPr/>
        </p:nvCxnSpPr>
        <p:spPr>
          <a:xfrm>
            <a:off x="8031968" y="4490870"/>
            <a:ext cx="0" cy="83099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8" name="组合 17">
            <a:extLst>
              <a:ext uri="{FF2B5EF4-FFF2-40B4-BE49-F238E27FC236}">
                <a16:creationId xmlns:a16="http://schemas.microsoft.com/office/drawing/2014/main" id="{500D6AB0-6B84-487C-B5D3-1C5C4CAF29F8}"/>
              </a:ext>
            </a:extLst>
          </p:cNvPr>
          <p:cNvGrpSpPr/>
          <p:nvPr/>
        </p:nvGrpSpPr>
        <p:grpSpPr>
          <a:xfrm>
            <a:off x="4581220" y="2280185"/>
            <a:ext cx="2978873" cy="2489841"/>
            <a:chOff x="1255366" y="1998833"/>
            <a:chExt cx="4124526" cy="3447416"/>
          </a:xfrm>
        </p:grpSpPr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899A58BC-ABB3-49A3-9680-148AB4783FD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55366" y="1998833"/>
              <a:ext cx="4124526" cy="3447416"/>
            </a:xfrm>
            <a:prstGeom prst="rect">
              <a:avLst/>
            </a:prstGeom>
          </p:spPr>
        </p:pic>
        <p:pic>
          <p:nvPicPr>
            <p:cNvPr id="20" name="图片 19">
              <a:extLst>
                <a:ext uri="{FF2B5EF4-FFF2-40B4-BE49-F238E27FC236}">
                  <a16:creationId xmlns:a16="http://schemas.microsoft.com/office/drawing/2014/main" id="{EBAEC979-4F1B-4000-9F08-4C029B77E01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29326" y="2107400"/>
              <a:ext cx="1081748" cy="1475775"/>
            </a:xfrm>
            <a:prstGeom prst="rect">
              <a:avLst/>
            </a:prstGeom>
          </p:spPr>
        </p:pic>
      </p:grpSp>
      <p:sp>
        <p:nvSpPr>
          <p:cNvPr id="2" name="文本框 1">
            <a:extLst>
              <a:ext uri="{FF2B5EF4-FFF2-40B4-BE49-F238E27FC236}">
                <a16:creationId xmlns:a16="http://schemas.microsoft.com/office/drawing/2014/main" id="{294CC37C-3725-456C-8087-21DF8E70C085}"/>
              </a:ext>
            </a:extLst>
          </p:cNvPr>
          <p:cNvSpPr txBox="1"/>
          <p:nvPr/>
        </p:nvSpPr>
        <p:spPr>
          <a:xfrm>
            <a:off x="749811" y="687219"/>
            <a:ext cx="43396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dirty="0">
                <a:ea typeface="zihun71hao-yushoujinshu" panose="00000500000000000000"/>
              </a:rPr>
              <a:t>日常通信礼貌：电函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E2F012D4-B593-4F0A-9624-B9810B4BBF3E}"/>
              </a:ext>
            </a:extLst>
          </p:cNvPr>
          <p:cNvSpPr txBox="1"/>
          <p:nvPr/>
        </p:nvSpPr>
        <p:spPr>
          <a:xfrm>
            <a:off x="2340788" y="1787788"/>
            <a:ext cx="150073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>
                <a:ea typeface="zihun71hao-yushoujinshu" panose="00000500000000000000"/>
              </a:rPr>
              <a:t>初次通讯 </a:t>
            </a:r>
            <a:endParaRPr lang="en-US" altLang="zh-CN" sz="2400" dirty="0">
              <a:ea typeface="zihun71hao-yushoujinshu" panose="00000500000000000000"/>
            </a:endParaRPr>
          </a:p>
          <a:p>
            <a:r>
              <a:rPr lang="zh-CN" altLang="en-US" sz="2400" dirty="0">
                <a:ea typeface="zihun71hao-yushoujinshu" panose="00000500000000000000"/>
              </a:rPr>
              <a:t>礼貌具足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680B46CE-44DB-4BA0-88BA-2E76BB4E94A6}"/>
              </a:ext>
            </a:extLst>
          </p:cNvPr>
          <p:cNvSpPr txBox="1"/>
          <p:nvPr/>
        </p:nvSpPr>
        <p:spPr>
          <a:xfrm>
            <a:off x="8010764" y="1787788"/>
            <a:ext cx="233910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zh-CN" sz="2400" dirty="0">
                <a:ea typeface="zihun71hao-yushoujinshu" panose="00000500000000000000"/>
              </a:rPr>
              <a:t>新撰一函</a:t>
            </a:r>
          </a:p>
          <a:p>
            <a:r>
              <a:rPr lang="zh-CN" altLang="zh-CN" sz="2400" dirty="0">
                <a:ea typeface="zihun71hao-yushoujinshu" panose="00000500000000000000"/>
              </a:rPr>
              <a:t>称呼和署名必备</a:t>
            </a:r>
          </a:p>
          <a:p>
            <a:endParaRPr lang="zh-CN" altLang="en-US" sz="2400" dirty="0">
              <a:ea typeface="zihun71hao-yushoujinshu" panose="00000500000000000000"/>
            </a:endParaRPr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1FAB6324-4305-4807-825D-496F7C0FD7EA}"/>
              </a:ext>
            </a:extLst>
          </p:cNvPr>
          <p:cNvSpPr txBox="1"/>
          <p:nvPr/>
        </p:nvSpPr>
        <p:spPr>
          <a:xfrm>
            <a:off x="4265359" y="1741034"/>
            <a:ext cx="8299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b="1" dirty="0">
                <a:latin typeface="zihun71hao-yushoujinshu" panose="00000500000000000000" pitchFamily="2" charset="-122"/>
                <a:ea typeface="zihun71hao-yushoujinshu" panose="00000500000000000000" pitchFamily="2" charset="-122"/>
                <a:cs typeface="+mn-ea"/>
                <a:sym typeface="zihun71hao-yushoujinshu" panose="00000500000000000000" pitchFamily="2" charset="-122"/>
              </a:rPr>
              <a:t>壹</a:t>
            </a:r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id="{76B3C0A5-C997-4CF0-A5D1-104FB024357C}"/>
              </a:ext>
            </a:extLst>
          </p:cNvPr>
          <p:cNvSpPr txBox="1"/>
          <p:nvPr/>
        </p:nvSpPr>
        <p:spPr>
          <a:xfrm>
            <a:off x="7102916" y="1720629"/>
            <a:ext cx="8299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b="1" dirty="0">
                <a:latin typeface="zihun71hao-yushoujinshu" panose="00000500000000000000" pitchFamily="2" charset="-122"/>
                <a:ea typeface="zihun71hao-yushoujinshu" panose="00000500000000000000" pitchFamily="2" charset="-122"/>
                <a:cs typeface="+mn-ea"/>
                <a:sym typeface="zihun71hao-yushoujinshu" panose="00000500000000000000" pitchFamily="2" charset="-122"/>
              </a:rPr>
              <a:t>贰</a:t>
            </a:r>
          </a:p>
        </p:txBody>
      </p:sp>
      <p:cxnSp>
        <p:nvCxnSpPr>
          <p:cNvPr id="35" name="直接连接符 34">
            <a:extLst>
              <a:ext uri="{FF2B5EF4-FFF2-40B4-BE49-F238E27FC236}">
                <a16:creationId xmlns:a16="http://schemas.microsoft.com/office/drawing/2014/main" id="{B17FE075-C828-42AE-BE1E-C5855BF75B40}"/>
              </a:ext>
            </a:extLst>
          </p:cNvPr>
          <p:cNvCxnSpPr/>
          <p:nvPr/>
        </p:nvCxnSpPr>
        <p:spPr>
          <a:xfrm>
            <a:off x="7907931" y="1731218"/>
            <a:ext cx="0" cy="83099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直接连接符 35">
            <a:extLst>
              <a:ext uri="{FF2B5EF4-FFF2-40B4-BE49-F238E27FC236}">
                <a16:creationId xmlns:a16="http://schemas.microsoft.com/office/drawing/2014/main" id="{91A67E38-BF68-4DA8-9D78-EB837E06950B}"/>
              </a:ext>
            </a:extLst>
          </p:cNvPr>
          <p:cNvCxnSpPr/>
          <p:nvPr/>
        </p:nvCxnSpPr>
        <p:spPr>
          <a:xfrm>
            <a:off x="4157380" y="1789141"/>
            <a:ext cx="0" cy="83099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矩形 6">
            <a:extLst>
              <a:ext uri="{FF2B5EF4-FFF2-40B4-BE49-F238E27FC236}">
                <a16:creationId xmlns:a16="http://schemas.microsoft.com/office/drawing/2014/main" id="{6B84AD95-A2A6-466E-9ACD-52BCB840E65A}"/>
              </a:ext>
            </a:extLst>
          </p:cNvPr>
          <p:cNvSpPr/>
          <p:nvPr/>
        </p:nvSpPr>
        <p:spPr>
          <a:xfrm>
            <a:off x="2070356" y="4512054"/>
            <a:ext cx="252655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zh-CN" altLang="zh-CN" sz="2400" kern="100" dirty="0">
                <a:latin typeface="等线" panose="02010600030101010101" pitchFamily="2" charset="-122"/>
                <a:ea typeface="zihun71hao-yushoujinshu" panose="00000500000000000000"/>
                <a:cs typeface="Times New Roman" panose="02020603050405020304" pitchFamily="18" charset="0"/>
              </a:rPr>
              <a:t>持续对话</a:t>
            </a:r>
          </a:p>
          <a:p>
            <a:pPr algn="just">
              <a:spcAft>
                <a:spcPts val="0"/>
              </a:spcAft>
            </a:pPr>
            <a:r>
              <a:rPr lang="zh-CN" altLang="zh-CN" sz="2400" kern="100" dirty="0">
                <a:latin typeface="等线" panose="02010600030101010101" pitchFamily="2" charset="-122"/>
                <a:ea typeface="zihun71hao-yushoujinshu" panose="00000500000000000000"/>
                <a:cs typeface="Times New Roman" panose="02020603050405020304" pitchFamily="18" charset="0"/>
              </a:rPr>
              <a:t>随习惯和方便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188F031B-EE7B-4CCF-9B38-139E0AB06E14}"/>
              </a:ext>
            </a:extLst>
          </p:cNvPr>
          <p:cNvSpPr txBox="1"/>
          <p:nvPr/>
        </p:nvSpPr>
        <p:spPr>
          <a:xfrm>
            <a:off x="8128009" y="4696718"/>
            <a:ext cx="26230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2400" dirty="0">
                <a:ea typeface="zihun71hao-yushoujinshu" panose="00000500000000000000"/>
              </a:rPr>
              <a:t>对师长表尊敬</a:t>
            </a:r>
            <a:endParaRPr lang="zh-CN" altLang="en-US" sz="2400" dirty="0">
              <a:ea typeface="zihun71hao-yushoujinshu" panose="00000500000000000000"/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30" grpId="0"/>
      <p:bldP spid="3" grpId="0"/>
      <p:bldP spid="5" grpId="0"/>
      <p:bldP spid="33" grpId="0"/>
      <p:bldP spid="34" grpId="0"/>
      <p:bldP spid="7" grpId="0"/>
      <p:bldP spid="8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CA3578EF-8F7B-4347-A6A2-094613C4A08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617"/>
          <a:stretch/>
        </p:blipFill>
        <p:spPr>
          <a:xfrm>
            <a:off x="242887" y="1769671"/>
            <a:ext cx="3629025" cy="5088329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E744553C-7B4D-40BF-B26B-FB8A9698F860}"/>
              </a:ext>
            </a:extLst>
          </p:cNvPr>
          <p:cNvSpPr/>
          <p:nvPr/>
        </p:nvSpPr>
        <p:spPr>
          <a:xfrm>
            <a:off x="4977278" y="2157285"/>
            <a:ext cx="8190270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zh-CN" sz="2400" dirty="0">
                <a:ea typeface="zihun71hao-yushoujinshu" panose="00000500000000000000"/>
              </a:rPr>
              <a:t>微信</a:t>
            </a:r>
            <a:endParaRPr lang="en-US" altLang="zh-CN" sz="2400" dirty="0">
              <a:ea typeface="zihun71hao-yushoujinshu" panose="0000050000000000000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zh-CN" altLang="zh-CN" sz="2400" dirty="0">
              <a:ea typeface="zihun71hao-yushoujinshu" panose="0000050000000000000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zh-CN" sz="2400" dirty="0">
                <a:ea typeface="zihun71hao-yushoujinshu" panose="00000500000000000000"/>
              </a:rPr>
              <a:t>有如通电话，至少每启一次对话，要有称呼。</a:t>
            </a:r>
            <a:endParaRPr lang="en-US" altLang="zh-CN" sz="2400" dirty="0">
              <a:ea typeface="zihun71hao-yushoujinshu" panose="0000050000000000000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zh-CN" altLang="zh-CN" sz="2400" dirty="0">
              <a:ea typeface="zihun71hao-yushoujinshu" panose="0000050000000000000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zh-CN" sz="2400" dirty="0">
                <a:ea typeface="zihun71hao-yushoujinshu" panose="00000500000000000000"/>
              </a:rPr>
              <a:t>对师长表尊敬。</a:t>
            </a:r>
          </a:p>
          <a:p>
            <a:pPr algn="ctr"/>
            <a:endParaRPr lang="en-US" altLang="zh-CN" dirty="0">
              <a:latin typeface="zihun71hao-yushoujinshu" panose="00000500000000000000" pitchFamily="2" charset="-122"/>
              <a:ea typeface="zihun71hao-yushoujinshu" panose="00000500000000000000" pitchFamily="2" charset="-122"/>
              <a:cs typeface="+mn-ea"/>
              <a:sym typeface="zihun71hao-yushoujinshu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83938368"/>
      </p:ext>
    </p:extLst>
  </p:cSld>
  <p:clrMapOvr>
    <a:masterClrMapping/>
  </p:clrMapOvr>
  <p:transition spd="slow" advClick="0" advTm="200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组合 32">
            <a:extLst>
              <a:ext uri="{FF2B5EF4-FFF2-40B4-BE49-F238E27FC236}">
                <a16:creationId xmlns:a16="http://schemas.microsoft.com/office/drawing/2014/main" id="{05606067-D62A-47DD-964C-74C8ADCF03F6}"/>
              </a:ext>
            </a:extLst>
          </p:cNvPr>
          <p:cNvGrpSpPr/>
          <p:nvPr/>
        </p:nvGrpSpPr>
        <p:grpSpPr>
          <a:xfrm>
            <a:off x="1885397" y="823579"/>
            <a:ext cx="8819631" cy="5210843"/>
            <a:chOff x="3432" y="1336"/>
            <a:chExt cx="6887" cy="4069"/>
          </a:xfrm>
        </p:grpSpPr>
        <p:pic>
          <p:nvPicPr>
            <p:cNvPr id="34" name="图片 33">
              <a:extLst>
                <a:ext uri="{FF2B5EF4-FFF2-40B4-BE49-F238E27FC236}">
                  <a16:creationId xmlns:a16="http://schemas.microsoft.com/office/drawing/2014/main" id="{D1F57347-EE36-46F8-9C82-1FE2391D94B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53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858" t="4192" r="14204" b="4879"/>
            <a:stretch>
              <a:fillRect/>
            </a:stretch>
          </p:blipFill>
          <p:spPr>
            <a:xfrm rot="5400000">
              <a:off x="4841" y="-73"/>
              <a:ext cx="4069" cy="6887"/>
            </a:xfrm>
            <a:prstGeom prst="rect">
              <a:avLst/>
            </a:prstGeom>
          </p:spPr>
        </p:pic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05F597D5-1A5E-412E-BB8F-11EB934CA2F0}"/>
                </a:ext>
              </a:extLst>
            </p:cNvPr>
            <p:cNvGrpSpPr/>
            <p:nvPr/>
          </p:nvGrpSpPr>
          <p:grpSpPr>
            <a:xfrm>
              <a:off x="4194" y="2467"/>
              <a:ext cx="5363" cy="1861"/>
              <a:chOff x="3825354" y="1678678"/>
              <a:chExt cx="4541292" cy="1576544"/>
            </a:xfrm>
          </p:grpSpPr>
          <p:grpSp>
            <p:nvGrpSpPr>
              <p:cNvPr id="36" name="组合 35">
                <a:extLst>
                  <a:ext uri="{FF2B5EF4-FFF2-40B4-BE49-F238E27FC236}">
                    <a16:creationId xmlns:a16="http://schemas.microsoft.com/office/drawing/2014/main" id="{805A9ABC-3051-4A7F-88B3-29CFF8B20000}"/>
                  </a:ext>
                </a:extLst>
              </p:cNvPr>
              <p:cNvGrpSpPr/>
              <p:nvPr/>
            </p:nvGrpSpPr>
            <p:grpSpPr>
              <a:xfrm>
                <a:off x="3825354" y="1678678"/>
                <a:ext cx="4541292" cy="45719"/>
                <a:chOff x="3821373" y="1023582"/>
                <a:chExt cx="4541292" cy="45719"/>
              </a:xfrm>
            </p:grpSpPr>
            <p:cxnSp>
              <p:nvCxnSpPr>
                <p:cNvPr id="42" name="直接连接符 41">
                  <a:extLst>
                    <a:ext uri="{FF2B5EF4-FFF2-40B4-BE49-F238E27FC236}">
                      <a16:creationId xmlns:a16="http://schemas.microsoft.com/office/drawing/2014/main" id="{8590BCA0-BB39-457F-BFA6-194B4E7FFD00}"/>
                    </a:ext>
                  </a:extLst>
                </p:cNvPr>
                <p:cNvCxnSpPr/>
                <p:nvPr/>
              </p:nvCxnSpPr>
              <p:spPr>
                <a:xfrm>
                  <a:off x="3821373" y="1037230"/>
                  <a:ext cx="2150660" cy="0"/>
                </a:xfrm>
                <a:prstGeom prst="line">
                  <a:avLst/>
                </a:prstGeom>
                <a:ln>
                  <a:solidFill>
                    <a:srgbClr val="6B3833">
                      <a:alpha val="50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3" name="椭圆 42">
                  <a:extLst>
                    <a:ext uri="{FF2B5EF4-FFF2-40B4-BE49-F238E27FC236}">
                      <a16:creationId xmlns:a16="http://schemas.microsoft.com/office/drawing/2014/main" id="{CE083991-5503-41B9-84BD-EC68ABAE6B3C}"/>
                    </a:ext>
                  </a:extLst>
                </p:cNvPr>
                <p:cNvSpPr/>
                <p:nvPr/>
              </p:nvSpPr>
              <p:spPr>
                <a:xfrm>
                  <a:off x="6081214" y="1023582"/>
                  <a:ext cx="45719" cy="45719"/>
                </a:xfrm>
                <a:prstGeom prst="ellipse">
                  <a:avLst/>
                </a:prstGeom>
                <a:solidFill>
                  <a:srgbClr val="6B38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400">
                    <a:latin typeface="zihun71hao-yushoujinshu" panose="00000500000000000000" pitchFamily="2" charset="-122"/>
                    <a:ea typeface="zihun71hao-yushoujinshu" panose="00000500000000000000" pitchFamily="2" charset="-122"/>
                    <a:sym typeface="zihun71hao-yushoujinshu" panose="00000500000000000000" pitchFamily="2" charset="-122"/>
                  </a:endParaRPr>
                </a:p>
              </p:txBody>
            </p:sp>
            <p:cxnSp>
              <p:nvCxnSpPr>
                <p:cNvPr id="44" name="直接连接符 43">
                  <a:extLst>
                    <a:ext uri="{FF2B5EF4-FFF2-40B4-BE49-F238E27FC236}">
                      <a16:creationId xmlns:a16="http://schemas.microsoft.com/office/drawing/2014/main" id="{8FCF6FBB-1A27-4655-9781-9E1F7FF3217A}"/>
                    </a:ext>
                  </a:extLst>
                </p:cNvPr>
                <p:cNvCxnSpPr/>
                <p:nvPr/>
              </p:nvCxnSpPr>
              <p:spPr>
                <a:xfrm>
                  <a:off x="6212005" y="1039505"/>
                  <a:ext cx="2150660" cy="0"/>
                </a:xfrm>
                <a:prstGeom prst="line">
                  <a:avLst/>
                </a:prstGeom>
                <a:ln>
                  <a:solidFill>
                    <a:srgbClr val="6B3833">
                      <a:alpha val="50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7" name="组合 36">
                <a:extLst>
                  <a:ext uri="{FF2B5EF4-FFF2-40B4-BE49-F238E27FC236}">
                    <a16:creationId xmlns:a16="http://schemas.microsoft.com/office/drawing/2014/main" id="{4A81028B-88B8-4E61-A145-34B9BC6B09CB}"/>
                  </a:ext>
                </a:extLst>
              </p:cNvPr>
              <p:cNvGrpSpPr/>
              <p:nvPr/>
            </p:nvGrpSpPr>
            <p:grpSpPr>
              <a:xfrm>
                <a:off x="3825354" y="3209503"/>
                <a:ext cx="4541292" cy="45719"/>
                <a:chOff x="3821373" y="1023582"/>
                <a:chExt cx="4541292" cy="45719"/>
              </a:xfrm>
            </p:grpSpPr>
            <p:cxnSp>
              <p:nvCxnSpPr>
                <p:cNvPr id="39" name="直接连接符 38">
                  <a:extLst>
                    <a:ext uri="{FF2B5EF4-FFF2-40B4-BE49-F238E27FC236}">
                      <a16:creationId xmlns:a16="http://schemas.microsoft.com/office/drawing/2014/main" id="{3F5B45FB-25CC-464C-8E55-1A0DE2DBE6E8}"/>
                    </a:ext>
                  </a:extLst>
                </p:cNvPr>
                <p:cNvCxnSpPr/>
                <p:nvPr/>
              </p:nvCxnSpPr>
              <p:spPr>
                <a:xfrm>
                  <a:off x="3821373" y="1037230"/>
                  <a:ext cx="2150660" cy="0"/>
                </a:xfrm>
                <a:prstGeom prst="line">
                  <a:avLst/>
                </a:prstGeom>
                <a:ln>
                  <a:solidFill>
                    <a:srgbClr val="6B3833">
                      <a:alpha val="50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0" name="椭圆 39">
                  <a:extLst>
                    <a:ext uri="{FF2B5EF4-FFF2-40B4-BE49-F238E27FC236}">
                      <a16:creationId xmlns:a16="http://schemas.microsoft.com/office/drawing/2014/main" id="{F2F05183-D426-4121-9F6B-21ECEC665F50}"/>
                    </a:ext>
                  </a:extLst>
                </p:cNvPr>
                <p:cNvSpPr/>
                <p:nvPr/>
              </p:nvSpPr>
              <p:spPr>
                <a:xfrm>
                  <a:off x="6081214" y="1023582"/>
                  <a:ext cx="45719" cy="45719"/>
                </a:xfrm>
                <a:prstGeom prst="ellipse">
                  <a:avLst/>
                </a:prstGeom>
                <a:solidFill>
                  <a:srgbClr val="6B38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400">
                    <a:latin typeface="zihun71hao-yushoujinshu" panose="00000500000000000000" pitchFamily="2" charset="-122"/>
                    <a:ea typeface="zihun71hao-yushoujinshu" panose="00000500000000000000" pitchFamily="2" charset="-122"/>
                    <a:sym typeface="zihun71hao-yushoujinshu" panose="00000500000000000000" pitchFamily="2" charset="-122"/>
                  </a:endParaRPr>
                </a:p>
              </p:txBody>
            </p:sp>
            <p:cxnSp>
              <p:nvCxnSpPr>
                <p:cNvPr id="41" name="直接连接符 40">
                  <a:extLst>
                    <a:ext uri="{FF2B5EF4-FFF2-40B4-BE49-F238E27FC236}">
                      <a16:creationId xmlns:a16="http://schemas.microsoft.com/office/drawing/2014/main" id="{6A50DF78-C350-4D94-8DAB-2654591B8B7E}"/>
                    </a:ext>
                  </a:extLst>
                </p:cNvPr>
                <p:cNvCxnSpPr/>
                <p:nvPr/>
              </p:nvCxnSpPr>
              <p:spPr>
                <a:xfrm>
                  <a:off x="6212005" y="1039505"/>
                  <a:ext cx="2150660" cy="0"/>
                </a:xfrm>
                <a:prstGeom prst="line">
                  <a:avLst/>
                </a:prstGeom>
                <a:ln>
                  <a:solidFill>
                    <a:srgbClr val="6B3833">
                      <a:alpha val="50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8" name="文本框 37">
                <a:extLst>
                  <a:ext uri="{FF2B5EF4-FFF2-40B4-BE49-F238E27FC236}">
                    <a16:creationId xmlns:a16="http://schemas.microsoft.com/office/drawing/2014/main" id="{E7E11FF8-852A-4A6F-B631-81A4CE400F7E}"/>
                  </a:ext>
                </a:extLst>
              </p:cNvPr>
              <p:cNvSpPr txBox="1"/>
              <p:nvPr/>
            </p:nvSpPr>
            <p:spPr>
              <a:xfrm>
                <a:off x="4137530" y="2142590"/>
                <a:ext cx="3919497" cy="54971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dist"/>
                <a:r>
                  <a:rPr lang="zh-CN" altLang="en-US" sz="4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zihun71hao-yushoujinshu" panose="00000500000000000000" pitchFamily="2" charset="-122"/>
                    <a:ea typeface="zihun71hao-yushoujinshu" panose="00000500000000000000" pitchFamily="2" charset="-122"/>
                    <a:sym typeface="zihun71hao-yushoujinshu" panose="00000500000000000000" pitchFamily="2" charset="-122"/>
                  </a:rPr>
                  <a:t>言不尽意，余不一一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370917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2000">
        <p14:reveal/>
      </p:transition>
    </mc:Choice>
    <mc:Fallback xmlns="">
      <p:transition spd="slow" advClick="0" advTm="200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/>
          <p:cNvSpPr txBox="1"/>
          <p:nvPr/>
        </p:nvSpPr>
        <p:spPr>
          <a:xfrm>
            <a:off x="7045910" y="2962893"/>
            <a:ext cx="4288353" cy="1384995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r>
              <a:rPr lang="zh-CN" altLang="en-US" sz="3200" dirty="0">
                <a:latin typeface="zihun71hao-yushoujinshu" panose="00000500000000000000" pitchFamily="2" charset="-122"/>
                <a:ea typeface="zihun71hao-yushoujinshu" panose="00000500000000000000" pitchFamily="2" charset="-122"/>
                <a:sym typeface="zihun71hao-yushoujinshu" panose="00000500000000000000" pitchFamily="2" charset="-122"/>
              </a:rPr>
              <a:t>最早的书信是怎样的，</a:t>
            </a:r>
            <a:endParaRPr lang="en-US" altLang="zh-CN" sz="3200" dirty="0">
              <a:latin typeface="zihun71hao-yushoujinshu" panose="00000500000000000000" pitchFamily="2" charset="-122"/>
              <a:ea typeface="zihun71hao-yushoujinshu" panose="00000500000000000000" pitchFamily="2" charset="-122"/>
              <a:sym typeface="zihun71hao-yushoujinshu" panose="00000500000000000000" pitchFamily="2" charset="-122"/>
            </a:endParaRPr>
          </a:p>
          <a:p>
            <a:r>
              <a:rPr lang="zh-CN" altLang="en-US" sz="3200" dirty="0">
                <a:latin typeface="zihun71hao-yushoujinshu" panose="00000500000000000000" pitchFamily="2" charset="-122"/>
                <a:ea typeface="zihun71hao-yushoujinshu" panose="00000500000000000000" pitchFamily="2" charset="-122"/>
                <a:sym typeface="zihun71hao-yushoujinshu" panose="00000500000000000000" pitchFamily="2" charset="-122"/>
              </a:rPr>
              <a:t>难以追溯。</a:t>
            </a:r>
            <a:endParaRPr lang="zh-CN" altLang="en-US" sz="2400" dirty="0">
              <a:latin typeface="zihun71hao-yushoujinshu" panose="00000500000000000000" pitchFamily="2" charset="-122"/>
              <a:ea typeface="zihun71hao-yushoujinshu" panose="00000500000000000000" pitchFamily="2" charset="-122"/>
              <a:sym typeface="zihun71hao-yushoujinshu" panose="00000500000000000000" pitchFamily="2" charset="-122"/>
            </a:endParaRPr>
          </a:p>
          <a:p>
            <a:endParaRPr lang="zh-CN" altLang="en-US" sz="2000" dirty="0">
              <a:latin typeface="zihun71hao-yushoujinshu" panose="00000500000000000000" pitchFamily="2" charset="-122"/>
              <a:ea typeface="zihun71hao-yushoujinshu" panose="00000500000000000000" pitchFamily="2" charset="-122"/>
              <a:sym typeface="zihun71hao-yushoujinshu" panose="00000500000000000000" pitchFamily="2" charset="-122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8E57F65B-9F90-4315-9613-AE59702C11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67208" y="373380"/>
            <a:ext cx="4821121" cy="5587426"/>
          </a:xfrm>
          <a:prstGeom prst="rect">
            <a:avLst/>
          </a:prstGeom>
        </p:spPr>
      </p:pic>
      <p:pic>
        <p:nvPicPr>
          <p:cNvPr id="5" name="图片 4" descr="Cuneiform tablet: private letter">
            <a:extLst>
              <a:ext uri="{FF2B5EF4-FFF2-40B4-BE49-F238E27FC236}">
                <a16:creationId xmlns:a16="http://schemas.microsoft.com/office/drawing/2014/main" id="{69ABCEF6-C1D9-4518-BAD3-4BF1487BF9F9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088" y="373380"/>
            <a:ext cx="5031241" cy="532712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D392FBE0-4124-4C41-8402-642A432C81C4}"/>
              </a:ext>
            </a:extLst>
          </p:cNvPr>
          <p:cNvSpPr/>
          <p:nvPr/>
        </p:nvSpPr>
        <p:spPr>
          <a:xfrm>
            <a:off x="6403673" y="2108198"/>
            <a:ext cx="4884055" cy="3094383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zihun71hao-yushoujinshu" panose="00000500000000000000" pitchFamily="2" charset="-122"/>
              <a:ea typeface="zihun71hao-yushoujinshu" panose="00000500000000000000" pitchFamily="2" charset="-122"/>
              <a:sym typeface="zihun71hao-yushoujinshu" panose="00000500000000000000" pitchFamily="2" charset="-122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B97911BE-448A-4831-89AF-D1A961053FBC}"/>
              </a:ext>
            </a:extLst>
          </p:cNvPr>
          <p:cNvSpPr txBox="1"/>
          <p:nvPr/>
        </p:nvSpPr>
        <p:spPr>
          <a:xfrm>
            <a:off x="1518186" y="5832628"/>
            <a:ext cx="4054315" cy="13619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latin typeface="+mn-ea"/>
              </a:rPr>
              <a:t>Date: ca. 20th–19th century B.C.</a:t>
            </a:r>
            <a:r>
              <a:rPr lang="en-US" altLang="zh-CN" sz="1050" dirty="0">
                <a:latin typeface="+mn-ea"/>
              </a:rPr>
              <a:t>1</a:t>
            </a:r>
            <a:endParaRPr lang="zh-CN" altLang="zh-CN" sz="1050" dirty="0">
              <a:latin typeface="+mn-ea"/>
            </a:endParaRPr>
          </a:p>
          <a:p>
            <a:r>
              <a:rPr lang="zh-CN" altLang="zh-CN" dirty="0">
                <a:latin typeface="+mn-ea"/>
              </a:rPr>
              <a:t>美索不达米亚 楔形文字书信</a:t>
            </a:r>
            <a:endParaRPr lang="en-US" altLang="zh-CN" dirty="0">
              <a:latin typeface="+mn-ea"/>
            </a:endParaRPr>
          </a:p>
          <a:p>
            <a:r>
              <a:rPr lang="zh-CN" altLang="en-US" sz="1050" dirty="0">
                <a:latin typeface="+mn-ea"/>
              </a:rPr>
              <a:t>注：</a:t>
            </a:r>
            <a:r>
              <a:rPr lang="en-US" altLang="zh-CN" sz="1050" dirty="0">
                <a:latin typeface="+mn-ea"/>
              </a:rPr>
              <a:t>1</a:t>
            </a:r>
          </a:p>
          <a:p>
            <a:r>
              <a:rPr lang="en-US" altLang="zh-CN" u="sng" baseline="30000" dirty="0">
                <a:hlinkClick r:id="rId5"/>
              </a:rPr>
              <a:t>https://www.metmuseum.org/toah/works-of-art/66.245.1/</a:t>
            </a:r>
            <a:endParaRPr lang="zh-CN" altLang="zh-CN" dirty="0">
              <a:latin typeface="+mn-ea"/>
            </a:endParaRPr>
          </a:p>
          <a:p>
            <a:endParaRPr lang="zh-CN" altLang="en-US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18574377"/>
      </p:ext>
    </p:extLst>
  </p:cSld>
  <p:clrMapOvr>
    <a:masterClrMapping/>
  </p:clrMapOvr>
  <p:transition spd="slow">
    <p:circl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/>
          <p:cNvSpPr txBox="1"/>
          <p:nvPr/>
        </p:nvSpPr>
        <p:spPr>
          <a:xfrm>
            <a:off x="6345241" y="2733546"/>
            <a:ext cx="4690370" cy="2308324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en-US" altLang="zh-CN" sz="2400" dirty="0">
                <a:ea typeface="zihun71hao-yushoujinshu" panose="00000500000000000000"/>
              </a:rPr>
              <a:t>1975</a:t>
            </a:r>
            <a:r>
              <a:rPr lang="zh-CN" altLang="zh-CN" sz="2400" dirty="0">
                <a:ea typeface="zihun71hao-yushoujinshu" panose="00000500000000000000"/>
              </a:rPr>
              <a:t>年</a:t>
            </a:r>
            <a:r>
              <a:rPr lang="en-US" altLang="zh-CN" sz="2400" dirty="0">
                <a:ea typeface="zihun71hao-yushoujinshu" panose="00000500000000000000"/>
              </a:rPr>
              <a:t>12</a:t>
            </a:r>
            <a:r>
              <a:rPr lang="zh-CN" altLang="zh-CN" sz="2400" dirty="0">
                <a:ea typeface="zihun71hao-yushoujinshu" panose="00000500000000000000"/>
              </a:rPr>
              <a:t>月 湖北云梦睡虎地四号秦墓中出土两件木牍，秦士兵黑夫与惊的家书《黑夫木牍》，共计</a:t>
            </a:r>
            <a:r>
              <a:rPr lang="en-US" altLang="zh-CN" sz="2400" dirty="0">
                <a:ea typeface="zihun71hao-yushoujinshu" panose="00000500000000000000"/>
              </a:rPr>
              <a:t>527</a:t>
            </a:r>
            <a:r>
              <a:rPr lang="zh-CN" altLang="zh-CN" sz="2400" dirty="0">
                <a:ea typeface="zihun71hao-yushoujinshu" panose="00000500000000000000"/>
              </a:rPr>
              <a:t>字，是迄今我国发现最早的家信实物。</a:t>
            </a:r>
          </a:p>
          <a:p>
            <a:endParaRPr lang="zh-CN" altLang="en-US" sz="2400" dirty="0">
              <a:latin typeface="zihun71hao-yushoujinshu" panose="00000500000000000000" pitchFamily="2" charset="-122"/>
              <a:ea typeface="zihun71hao-yushoujinshu" panose="00000500000000000000"/>
              <a:sym typeface="zihun71hao-yushoujinshu" panose="00000500000000000000" pitchFamily="2" charset="-122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D392FBE0-4124-4C41-8402-642A432C81C4}"/>
              </a:ext>
            </a:extLst>
          </p:cNvPr>
          <p:cNvSpPr/>
          <p:nvPr/>
        </p:nvSpPr>
        <p:spPr>
          <a:xfrm>
            <a:off x="6248399" y="2167116"/>
            <a:ext cx="4884055" cy="3094383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zihun71hao-yushoujinshu" panose="00000500000000000000" pitchFamily="2" charset="-122"/>
              <a:ea typeface="zihun71hao-yushoujinshu" panose="00000500000000000000" pitchFamily="2" charset="-122"/>
              <a:sym typeface="zihun71hao-yushoujinshu" panose="00000500000000000000" pitchFamily="2" charset="-122"/>
            </a:endParaRPr>
          </a:p>
        </p:txBody>
      </p:sp>
      <p:pic>
        <p:nvPicPr>
          <p:cNvPr id="7" name="图片 6" descr="http://5b0988e595225.cdn.sohucs.com/images/20180312/6c3df3199c984861bed366b86069c736.jpeg">
            <a:extLst>
              <a:ext uri="{FF2B5EF4-FFF2-40B4-BE49-F238E27FC236}">
                <a16:creationId xmlns:a16="http://schemas.microsoft.com/office/drawing/2014/main" id="{91EDB31D-F0FC-4564-848C-14D6C0B5CCCB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546" y="47804"/>
            <a:ext cx="4107258" cy="671697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43451693"/>
      </p:ext>
    </p:extLst>
  </p:cSld>
  <p:clrMapOvr>
    <a:masterClrMapping/>
  </p:clrMapOvr>
  <p:transition spd="slow">
    <p:circl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>
            <a:extLst>
              <a:ext uri="{FF2B5EF4-FFF2-40B4-BE49-F238E27FC236}">
                <a16:creationId xmlns:a16="http://schemas.microsoft.com/office/drawing/2014/main" id="{440A6CF5-9E10-4FA2-8288-49B2C0C97D5C}"/>
              </a:ext>
            </a:extLst>
          </p:cNvPr>
          <p:cNvGrpSpPr/>
          <p:nvPr/>
        </p:nvGrpSpPr>
        <p:grpSpPr>
          <a:xfrm rot="16200000">
            <a:off x="6309819" y="2055460"/>
            <a:ext cx="738664" cy="3226519"/>
            <a:chOff x="2905277" y="2719514"/>
            <a:chExt cx="586122" cy="2560210"/>
          </a:xfrm>
        </p:grpSpPr>
        <p:pic>
          <p:nvPicPr>
            <p:cNvPr id="22" name="图片 21">
              <a:extLst>
                <a:ext uri="{FF2B5EF4-FFF2-40B4-BE49-F238E27FC236}">
                  <a16:creationId xmlns:a16="http://schemas.microsoft.com/office/drawing/2014/main" id="{78980B75-98C0-4A85-8352-FD525C05757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chemeClr val="tx1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2981343" y="2719514"/>
              <a:ext cx="493043" cy="2560210"/>
            </a:xfrm>
            <a:prstGeom prst="rect">
              <a:avLst/>
            </a:prstGeom>
            <a:effectLst>
              <a:outerShdw blurRad="63500" sx="102000" sy="102000" algn="ctr" rotWithShape="0">
                <a:schemeClr val="bg1">
                  <a:lumMod val="50000"/>
                  <a:alpha val="40000"/>
                </a:schemeClr>
              </a:outerShdw>
            </a:effectLst>
          </p:spPr>
        </p:pic>
        <p:sp>
          <p:nvSpPr>
            <p:cNvPr id="21" name="文本框 28">
              <a:extLst>
                <a:ext uri="{FF2B5EF4-FFF2-40B4-BE49-F238E27FC236}">
                  <a16:creationId xmlns:a16="http://schemas.microsoft.com/office/drawing/2014/main" id="{8623241C-0BB2-4372-B268-A634806B7FEA}"/>
                </a:ext>
              </a:extLst>
            </p:cNvPr>
            <p:cNvSpPr txBox="1"/>
            <p:nvPr/>
          </p:nvSpPr>
          <p:spPr>
            <a:xfrm>
              <a:off x="2905277" y="3007118"/>
              <a:ext cx="586122" cy="1923333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dist"/>
              <a:r>
                <a:rPr lang="zh-CN" altLang="en-US" sz="3600" dirty="0">
                  <a:latin typeface="zihun71hao-yushoujinshu" panose="00000500000000000000" pitchFamily="2" charset="-122"/>
                  <a:ea typeface="zihun71hao-yushoujinshu" panose="00000500000000000000" pitchFamily="2" charset="-122"/>
                  <a:sym typeface="zihun71hao-yushoujinshu" panose="00000500000000000000" pitchFamily="2" charset="-122"/>
                </a:rPr>
                <a:t>尺牍与尺素</a:t>
              </a:r>
              <a:endParaRPr lang="zh-CN" altLang="en-US" sz="4400" dirty="0">
                <a:latin typeface="zihun71hao-yushoujinshu" panose="00000500000000000000" pitchFamily="2" charset="-122"/>
                <a:ea typeface="zihun71hao-yushoujinshu" panose="00000500000000000000" pitchFamily="2" charset="-122"/>
                <a:sym typeface="zihun71hao-yushoujinshu" panose="00000500000000000000" pitchFamily="2" charset="-122"/>
              </a:endParaRPr>
            </a:p>
          </p:txBody>
        </p:sp>
      </p:grpSp>
      <p:sp>
        <p:nvSpPr>
          <p:cNvPr id="8" name="矩形 7">
            <a:extLst>
              <a:ext uri="{FF2B5EF4-FFF2-40B4-BE49-F238E27FC236}">
                <a16:creationId xmlns:a16="http://schemas.microsoft.com/office/drawing/2014/main" id="{17F39BB5-1FBC-4703-8C7D-299D050A810D}"/>
              </a:ext>
            </a:extLst>
          </p:cNvPr>
          <p:cNvSpPr/>
          <p:nvPr/>
        </p:nvSpPr>
        <p:spPr>
          <a:xfrm>
            <a:off x="3229419" y="2718967"/>
            <a:ext cx="1415772" cy="156966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9600" dirty="0">
                <a:latin typeface="zihun71hao-yushoujinshu" panose="00000500000000000000" pitchFamily="2" charset="-122"/>
                <a:ea typeface="zihun71hao-yushoujinshu" panose="00000500000000000000" pitchFamily="2" charset="-122"/>
                <a:sym typeface="zihun71hao-yushoujinshu" panose="00000500000000000000" pitchFamily="2" charset="-122"/>
              </a:rPr>
              <a:t>贰</a:t>
            </a:r>
          </a:p>
        </p:txBody>
      </p:sp>
    </p:spTree>
    <p:extLst>
      <p:ext uri="{BB962C8B-B14F-4D97-AF65-F5344CB8AC3E}">
        <p14:creationId xmlns:p14="http://schemas.microsoft.com/office/powerpoint/2010/main" val="3445653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/>
        </p:nvGrpSpPr>
        <p:grpSpPr>
          <a:xfrm>
            <a:off x="1823961" y="698749"/>
            <a:ext cx="5960206" cy="4777819"/>
            <a:chOff x="6881067" y="1606756"/>
            <a:chExt cx="3514688" cy="4332567"/>
          </a:xfrm>
        </p:grpSpPr>
        <p:sp>
          <p:nvSpPr>
            <p:cNvPr id="4" name="矩形 3"/>
            <p:cNvSpPr/>
            <p:nvPr/>
          </p:nvSpPr>
          <p:spPr>
            <a:xfrm>
              <a:off x="6881067" y="1606756"/>
              <a:ext cx="3514688" cy="4332567"/>
            </a:xfrm>
            <a:prstGeom prst="rect">
              <a:avLst/>
            </a:prstGeom>
            <a:solidFill>
              <a:srgbClr val="E8F1F5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zihun71hao-yushoujinshu" panose="00000500000000000000" pitchFamily="2" charset="-122"/>
                <a:ea typeface="zihun71hao-yushoujinshu" panose="00000500000000000000" pitchFamily="2" charset="-122"/>
                <a:cs typeface="+mn-ea"/>
                <a:sym typeface="zihun71hao-yushoujinshu" panose="00000500000000000000" pitchFamily="2" charset="-122"/>
              </a:endParaRPr>
            </a:p>
          </p:txBody>
        </p:sp>
        <p:sp>
          <p:nvSpPr>
            <p:cNvPr id="3" name="矩形 2"/>
            <p:cNvSpPr/>
            <p:nvPr/>
          </p:nvSpPr>
          <p:spPr>
            <a:xfrm>
              <a:off x="7110549" y="1753252"/>
              <a:ext cx="3052689" cy="4039576"/>
            </a:xfrm>
            <a:prstGeom prst="rect">
              <a:avLst/>
            </a:prstGeom>
            <a:noFill/>
            <a:ln>
              <a:solidFill>
                <a:srgbClr val="614D4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zihun71hao-yushoujinshu" panose="00000500000000000000" pitchFamily="2" charset="-122"/>
                <a:ea typeface="zihun71hao-yushoujinshu" panose="00000500000000000000" pitchFamily="2" charset="-122"/>
                <a:cs typeface="+mn-ea"/>
                <a:sym typeface="zihun71hao-yushoujinshu" panose="00000500000000000000" pitchFamily="2" charset="-122"/>
              </a:endParaRPr>
            </a:p>
          </p:txBody>
        </p:sp>
      </p:grpSp>
      <p:sp>
        <p:nvSpPr>
          <p:cNvPr id="15" name="文本框 14"/>
          <p:cNvSpPr txBox="1"/>
          <p:nvPr/>
        </p:nvSpPr>
        <p:spPr>
          <a:xfrm>
            <a:off x="2262994" y="1080969"/>
            <a:ext cx="4885058" cy="3785652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zh-CN" altLang="zh-CN" sz="2400" dirty="0">
                <a:latin typeface="KaiTi" panose="02010609060101010101" pitchFamily="49" charset="-122"/>
                <a:ea typeface="KaiTi" panose="02010609060101010101" pitchFamily="49" charset="-122"/>
              </a:rPr>
              <a:t>尺牍：木片或竹片</a:t>
            </a:r>
            <a:endParaRPr lang="en-US" altLang="zh-CN" sz="24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endParaRPr lang="zh-CN" altLang="zh-CN" sz="24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r>
              <a:rPr lang="zh-CN" altLang="en-US" sz="2400" dirty="0">
                <a:latin typeface="KaiTi" panose="02010609060101010101" pitchFamily="49" charset="-122"/>
                <a:ea typeface="KaiTi" panose="02010609060101010101" pitchFamily="49" charset="-122"/>
              </a:rPr>
              <a:t>尺素：</a:t>
            </a:r>
            <a:r>
              <a:rPr lang="zh-CN" altLang="zh-CN" sz="2400" dirty="0">
                <a:latin typeface="KaiTi" panose="02010609060101010101" pitchFamily="49" charset="-122"/>
                <a:ea typeface="KaiTi" panose="02010609060101010101" pitchFamily="49" charset="-122"/>
              </a:rPr>
              <a:t>帛</a:t>
            </a:r>
            <a:r>
              <a:rPr lang="zh-CN" altLang="en-US" sz="2400" dirty="0">
                <a:latin typeface="KaiTi" panose="02010609060101010101" pitchFamily="49" charset="-122"/>
                <a:ea typeface="KaiTi" panose="02010609060101010101" pitchFamily="49" charset="-122"/>
              </a:rPr>
              <a:t>，或其他纺织品</a:t>
            </a:r>
            <a:endParaRPr lang="en-US" altLang="zh-CN" sz="24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endParaRPr lang="zh-CN" altLang="zh-CN" sz="24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r>
              <a:rPr lang="zh-CN" altLang="zh-CN" sz="2400" dirty="0">
                <a:latin typeface="KaiTi" panose="02010609060101010101" pitchFamily="49" charset="-122"/>
                <a:ea typeface="KaiTi" panose="02010609060101010101" pitchFamily="49" charset="-122"/>
              </a:rPr>
              <a:t>汉乐府《饮马长城窟行》：“客从远方来，遗我双鲤鱼。呼儿烹鲤鱼，中有尺素书。” </a:t>
            </a:r>
            <a:endParaRPr lang="en-US" altLang="zh-CN" sz="24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endParaRPr lang="zh-CN" altLang="zh-CN" sz="24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r>
              <a:rPr lang="zh-CN" altLang="zh-CN" sz="2400" dirty="0">
                <a:latin typeface="KaiTi" panose="02010609060101010101" pitchFamily="49" charset="-122"/>
                <a:ea typeface="KaiTi" panose="02010609060101010101" pitchFamily="49" charset="-122"/>
              </a:rPr>
              <a:t>秦观《踏莎行》：“驿寄梅花，鱼传尺素”</a:t>
            </a:r>
          </a:p>
        </p:txBody>
      </p:sp>
      <p:grpSp>
        <p:nvGrpSpPr>
          <p:cNvPr id="19" name="组合 18">
            <a:extLst>
              <a:ext uri="{FF2B5EF4-FFF2-40B4-BE49-F238E27FC236}">
                <a16:creationId xmlns:a16="http://schemas.microsoft.com/office/drawing/2014/main" id="{3AB89930-2C43-40BA-A3F5-A082828735B4}"/>
              </a:ext>
            </a:extLst>
          </p:cNvPr>
          <p:cNvGrpSpPr/>
          <p:nvPr/>
        </p:nvGrpSpPr>
        <p:grpSpPr>
          <a:xfrm flipH="1">
            <a:off x="7784167" y="3638207"/>
            <a:ext cx="3156623" cy="2638411"/>
            <a:chOff x="1255366" y="1998833"/>
            <a:chExt cx="4124526" cy="3447416"/>
          </a:xfrm>
        </p:grpSpPr>
        <p:pic>
          <p:nvPicPr>
            <p:cNvPr id="20" name="图片 19">
              <a:extLst>
                <a:ext uri="{FF2B5EF4-FFF2-40B4-BE49-F238E27FC236}">
                  <a16:creationId xmlns:a16="http://schemas.microsoft.com/office/drawing/2014/main" id="{457F1ACB-3C31-40B6-AB3E-F87F1BEF844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55366" y="1998833"/>
              <a:ext cx="4124526" cy="3447416"/>
            </a:xfrm>
            <a:prstGeom prst="rect">
              <a:avLst/>
            </a:prstGeom>
          </p:spPr>
        </p:pic>
        <p:pic>
          <p:nvPicPr>
            <p:cNvPr id="21" name="图片 20">
              <a:extLst>
                <a:ext uri="{FF2B5EF4-FFF2-40B4-BE49-F238E27FC236}">
                  <a16:creationId xmlns:a16="http://schemas.microsoft.com/office/drawing/2014/main" id="{DD9D92FC-A8A3-4E32-84A3-3673B86961D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29326" y="2107400"/>
              <a:ext cx="1081748" cy="1475775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>
            <a:extLst>
              <a:ext uri="{FF2B5EF4-FFF2-40B4-BE49-F238E27FC236}">
                <a16:creationId xmlns:a16="http://schemas.microsoft.com/office/drawing/2014/main" id="{440A6CF5-9E10-4FA2-8288-49B2C0C97D5C}"/>
              </a:ext>
            </a:extLst>
          </p:cNvPr>
          <p:cNvGrpSpPr/>
          <p:nvPr/>
        </p:nvGrpSpPr>
        <p:grpSpPr>
          <a:xfrm rot="16200000">
            <a:off x="6309817" y="2055466"/>
            <a:ext cx="738664" cy="3226519"/>
            <a:chOff x="2905277" y="2719514"/>
            <a:chExt cx="586123" cy="2560210"/>
          </a:xfrm>
        </p:grpSpPr>
        <p:pic>
          <p:nvPicPr>
            <p:cNvPr id="22" name="图片 21">
              <a:extLst>
                <a:ext uri="{FF2B5EF4-FFF2-40B4-BE49-F238E27FC236}">
                  <a16:creationId xmlns:a16="http://schemas.microsoft.com/office/drawing/2014/main" id="{78980B75-98C0-4A85-8352-FD525C05757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chemeClr val="tx1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2981343" y="2719514"/>
              <a:ext cx="493043" cy="2560210"/>
            </a:xfrm>
            <a:prstGeom prst="rect">
              <a:avLst/>
            </a:prstGeom>
            <a:effectLst>
              <a:outerShdw blurRad="63500" sx="102000" sy="102000" algn="ctr" rotWithShape="0">
                <a:schemeClr val="bg1">
                  <a:lumMod val="50000"/>
                  <a:alpha val="40000"/>
                </a:schemeClr>
              </a:outerShdw>
            </a:effectLst>
          </p:spPr>
        </p:pic>
        <p:sp>
          <p:nvSpPr>
            <p:cNvPr id="21" name="文本框 28">
              <a:extLst>
                <a:ext uri="{FF2B5EF4-FFF2-40B4-BE49-F238E27FC236}">
                  <a16:creationId xmlns:a16="http://schemas.microsoft.com/office/drawing/2014/main" id="{8623241C-0BB2-4372-B268-A634806B7FEA}"/>
                </a:ext>
              </a:extLst>
            </p:cNvPr>
            <p:cNvSpPr txBox="1"/>
            <p:nvPr/>
          </p:nvSpPr>
          <p:spPr>
            <a:xfrm>
              <a:off x="2905277" y="3007118"/>
              <a:ext cx="586123" cy="1923333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dist"/>
              <a:r>
                <a:rPr lang="zh-CN" altLang="en-US" sz="3600" dirty="0">
                  <a:latin typeface="zihun71hao-yushoujinshu" panose="00000500000000000000" pitchFamily="2" charset="-122"/>
                  <a:ea typeface="zihun71hao-yushoujinshu" panose="00000500000000000000" pitchFamily="2" charset="-122"/>
                  <a:sym typeface="zihun71hao-yushoujinshu" panose="00000500000000000000" pitchFamily="2" charset="-122"/>
                </a:rPr>
                <a:t>名刺</a:t>
              </a:r>
              <a:endParaRPr lang="zh-CN" altLang="en-US" sz="4400" dirty="0">
                <a:latin typeface="zihun71hao-yushoujinshu" panose="00000500000000000000" pitchFamily="2" charset="-122"/>
                <a:ea typeface="zihun71hao-yushoujinshu" panose="00000500000000000000" pitchFamily="2" charset="-122"/>
                <a:sym typeface="zihun71hao-yushoujinshu" panose="00000500000000000000" pitchFamily="2" charset="-122"/>
              </a:endParaRPr>
            </a:p>
          </p:txBody>
        </p:sp>
      </p:grpSp>
      <p:sp>
        <p:nvSpPr>
          <p:cNvPr id="8" name="矩形 7">
            <a:extLst>
              <a:ext uri="{FF2B5EF4-FFF2-40B4-BE49-F238E27FC236}">
                <a16:creationId xmlns:a16="http://schemas.microsoft.com/office/drawing/2014/main" id="{17F39BB5-1FBC-4703-8C7D-299D050A810D}"/>
              </a:ext>
            </a:extLst>
          </p:cNvPr>
          <p:cNvSpPr/>
          <p:nvPr/>
        </p:nvSpPr>
        <p:spPr>
          <a:xfrm>
            <a:off x="3229419" y="2718967"/>
            <a:ext cx="1415772" cy="156966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9600" dirty="0">
                <a:latin typeface="zihun71hao-yushoujinshu" panose="00000500000000000000" pitchFamily="2" charset="-122"/>
                <a:ea typeface="zihun71hao-yushoujinshu" panose="00000500000000000000" pitchFamily="2" charset="-122"/>
                <a:sym typeface="zihun71hao-yushoujinshu" panose="00000500000000000000" pitchFamily="2" charset="-122"/>
              </a:rPr>
              <a:t>叁</a:t>
            </a:r>
          </a:p>
        </p:txBody>
      </p:sp>
    </p:spTree>
    <p:extLst>
      <p:ext uri="{BB962C8B-B14F-4D97-AF65-F5344CB8AC3E}">
        <p14:creationId xmlns:p14="http://schemas.microsoft.com/office/powerpoint/2010/main" val="1513746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古诗：七步诗"/>
  <p:tag name="ISPRING_FIRST_PUBLISH" val="1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959</TotalTime>
  <Words>1105</Words>
  <Application>Microsoft Office PowerPoint</Application>
  <PresentationFormat>宽屏</PresentationFormat>
  <Paragraphs>250</Paragraphs>
  <Slides>44</Slides>
  <Notes>44</Notes>
  <HiddenSlides>0</HiddenSlides>
  <MMClips>1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44</vt:i4>
      </vt:variant>
    </vt:vector>
  </HeadingPairs>
  <TitlesOfParts>
    <vt:vector size="51" baseType="lpstr">
      <vt:lpstr>KaiTi</vt:lpstr>
      <vt:lpstr>zihun71hao-yushoujinshu</vt:lpstr>
      <vt:lpstr>等线</vt:lpstr>
      <vt:lpstr>等线 Light</vt:lpstr>
      <vt:lpstr>Arial</vt:lpstr>
      <vt:lpstr>Times New Roman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古诗：七步诗</dc:title>
  <dc:creator>Administrator</dc:creator>
  <cp:lastModifiedBy>HAN SF</cp:lastModifiedBy>
  <cp:revision>66</cp:revision>
  <dcterms:created xsi:type="dcterms:W3CDTF">2018-04-03T05:28:32Z</dcterms:created>
  <dcterms:modified xsi:type="dcterms:W3CDTF">2019-06-04T07:38:23Z</dcterms:modified>
</cp:coreProperties>
</file>